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1" r:id="rId1"/>
  </p:sldMasterIdLst>
  <p:notesMasterIdLst>
    <p:notesMasterId r:id="rId29"/>
  </p:notesMasterIdLst>
  <p:sldIdLst>
    <p:sldId id="256" r:id="rId2"/>
    <p:sldId id="402" r:id="rId3"/>
    <p:sldId id="424" r:id="rId4"/>
    <p:sldId id="415" r:id="rId5"/>
    <p:sldId id="404" r:id="rId6"/>
    <p:sldId id="434" r:id="rId7"/>
    <p:sldId id="422" r:id="rId8"/>
    <p:sldId id="433" r:id="rId9"/>
    <p:sldId id="408" r:id="rId10"/>
    <p:sldId id="407" r:id="rId11"/>
    <p:sldId id="405" r:id="rId12"/>
    <p:sldId id="418" r:id="rId13"/>
    <p:sldId id="421" r:id="rId14"/>
    <p:sldId id="406" r:id="rId15"/>
    <p:sldId id="411" r:id="rId16"/>
    <p:sldId id="416" r:id="rId17"/>
    <p:sldId id="412" r:id="rId18"/>
    <p:sldId id="419" r:id="rId19"/>
    <p:sldId id="420" r:id="rId20"/>
    <p:sldId id="423" r:id="rId21"/>
    <p:sldId id="409" r:id="rId22"/>
    <p:sldId id="417" r:id="rId23"/>
    <p:sldId id="413" r:id="rId24"/>
    <p:sldId id="337" r:id="rId25"/>
    <p:sldId id="338" r:id="rId26"/>
    <p:sldId id="400" r:id="rId27"/>
    <p:sldId id="432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clrMru>
    <a:srgbClr val="F4FF1F"/>
    <a:srgbClr val="43E828"/>
    <a:srgbClr val="000066"/>
    <a:srgbClr val="003300"/>
    <a:srgbClr val="E7C417"/>
    <a:srgbClr val="006600"/>
    <a:srgbClr val="D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535" autoAdjust="0"/>
    <p:restoredTop sz="94643" autoAdjust="0"/>
  </p:normalViewPr>
  <p:slideViewPr>
    <p:cSldViewPr>
      <p:cViewPr>
        <p:scale>
          <a:sx n="62" d="100"/>
          <a:sy n="62" d="100"/>
        </p:scale>
        <p:origin x="-618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70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508" y="-7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A8DFF38-6EED-45DA-97CE-5BC52E9AF364}" type="datetimeFigureOut">
              <a:rPr lang="id-ID"/>
              <a:pPr>
                <a:defRPr/>
              </a:pPr>
              <a:t>17/07/2015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d-ID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id-ID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C558A44-3A25-4BD8-B4E7-B8234F7B748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9495638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slide" Target="../slides/slide26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image" Target="../media/image4.jpeg"/><Relationship Id="rId16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5.xml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10" Type="http://schemas.openxmlformats.org/officeDocument/2006/relationships/slide" Target="../slides/slide24.xml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hyperlink" Target="file:///\\PSB\Users\smakim\Documents\DATA%20SMA\BAHAN%20AJAR%20KUMPULAN%20GURU\BA%20BU%20BI%20SJR\BAHAN%20AJAR%20PSB%20YOS%202010\SJR-X\NewQuiz.exe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1A3707-E0AE-44ED-9E56-1E9E383B88EF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17FC5-BE1D-4D1F-955B-93D5AB6255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 descr="logo ps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2400"/>
            <a:ext cx="5257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:\SKI\Logo SMA.t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1447800" y="5638800"/>
            <a:ext cx="6508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err="1" smtClean="0">
                <a:ln>
                  <a:solidFill>
                    <a:srgbClr val="FF0000"/>
                  </a:solidFill>
                </a:ln>
                <a:solidFill>
                  <a:srgbClr val="43E828"/>
                </a:solidFill>
                <a:latin typeface="Edwardian Script ITC" pitchFamily="66" charset="0"/>
              </a:rPr>
              <a:t>Rela</a:t>
            </a:r>
            <a:r>
              <a:rPr lang="en-US" sz="5400" dirty="0" smtClean="0">
                <a:ln>
                  <a:solidFill>
                    <a:srgbClr val="FF0000"/>
                  </a:solidFill>
                </a:ln>
                <a:solidFill>
                  <a:srgbClr val="43E828"/>
                </a:solidFill>
                <a:latin typeface="Edwardian Script ITC" pitchFamily="66" charset="0"/>
              </a:rPr>
              <a:t> </a:t>
            </a:r>
            <a:r>
              <a:rPr lang="en-US" sz="5400" dirty="0" err="1" smtClean="0">
                <a:ln>
                  <a:solidFill>
                    <a:srgbClr val="FF0000"/>
                  </a:solidFill>
                </a:ln>
                <a:solidFill>
                  <a:srgbClr val="43E828"/>
                </a:solidFill>
                <a:latin typeface="Edwardian Script ITC" pitchFamily="66" charset="0"/>
              </a:rPr>
              <a:t>Berbagi</a:t>
            </a:r>
            <a:r>
              <a:rPr lang="en-US" sz="5400" dirty="0" smtClean="0">
                <a:ln>
                  <a:solidFill>
                    <a:srgbClr val="FF0000"/>
                  </a:solidFill>
                </a:ln>
                <a:solidFill>
                  <a:srgbClr val="43E828"/>
                </a:solidFill>
                <a:latin typeface="Edwardian Script ITC" pitchFamily="66" charset="0"/>
              </a:rPr>
              <a:t> </a:t>
            </a:r>
            <a:r>
              <a:rPr lang="en-US" sz="5400" dirty="0" err="1" smtClean="0">
                <a:ln>
                  <a:solidFill>
                    <a:srgbClr val="FF0000"/>
                  </a:solidFill>
                </a:ln>
                <a:solidFill>
                  <a:srgbClr val="43E828"/>
                </a:solidFill>
                <a:latin typeface="Edwardian Script ITC" pitchFamily="66" charset="0"/>
              </a:rPr>
              <a:t>Iklas</a:t>
            </a:r>
            <a:r>
              <a:rPr lang="en-US" sz="5400" dirty="0" smtClean="0">
                <a:ln>
                  <a:solidFill>
                    <a:srgbClr val="FF0000"/>
                  </a:solidFill>
                </a:ln>
                <a:solidFill>
                  <a:srgbClr val="43E828"/>
                </a:solidFill>
                <a:latin typeface="Edwardian Script ITC" pitchFamily="66" charset="0"/>
              </a:rPr>
              <a:t> </a:t>
            </a:r>
            <a:r>
              <a:rPr lang="en-US" sz="5400" dirty="0" err="1" smtClean="0">
                <a:ln>
                  <a:solidFill>
                    <a:srgbClr val="FF0000"/>
                  </a:solidFill>
                </a:ln>
                <a:solidFill>
                  <a:srgbClr val="43E828"/>
                </a:solidFill>
                <a:latin typeface="Edwardian Script ITC" pitchFamily="66" charset="0"/>
              </a:rPr>
              <a:t>Memberi</a:t>
            </a:r>
            <a:endParaRPr lang="en-US" sz="5400" dirty="0">
              <a:ln>
                <a:solidFill>
                  <a:srgbClr val="FF0000"/>
                </a:solidFill>
              </a:ln>
              <a:solidFill>
                <a:srgbClr val="43E828"/>
              </a:solidFill>
              <a:latin typeface="Edwardian Script ITC" pitchFamily="66" charset="0"/>
            </a:endParaRPr>
          </a:p>
        </p:txBody>
      </p:sp>
      <p:sp>
        <p:nvSpPr>
          <p:cNvPr id="10" name="WordArt 85"/>
          <p:cNvSpPr>
            <a:spLocks noChangeArrowheads="1" noChangeShapeType="1" noTextEdit="1"/>
          </p:cNvSpPr>
          <p:nvPr userDrawn="1"/>
        </p:nvSpPr>
        <p:spPr bwMode="auto">
          <a:xfrm>
            <a:off x="2362200" y="1066800"/>
            <a:ext cx="4800600" cy="4648199"/>
          </a:xfrm>
          <a:prstGeom prst="rect">
            <a:avLst/>
          </a:prstGeom>
        </p:spPr>
        <p:txBody>
          <a:bodyPr wrap="none" fromWordArt="1">
            <a:prstTxWarp prst="textCirclePour">
              <a:avLst>
                <a:gd name="adj1" fmla="val 10844268"/>
                <a:gd name="adj2" fmla="val 64241"/>
              </a:avLst>
            </a:prstTxWarp>
          </a:bodyPr>
          <a:lstStyle/>
          <a:p>
            <a:r>
              <a:rPr lang="en-US" sz="3600" b="1" kern="10" normalizeH="1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solidFill>
                  <a:srgbClr val="000066"/>
                </a:solidFill>
                <a:latin typeface="Castellar" pitchFamily="18" charset="0"/>
              </a:rPr>
              <a:t>PUSAT SUMBER BELAJAR</a:t>
            </a:r>
            <a:r>
              <a:rPr lang="en-US" sz="3600" b="1" kern="10" normalizeH="1" dirty="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Arial Black"/>
              </a:rPr>
              <a:t> </a:t>
            </a:r>
          </a:p>
        </p:txBody>
      </p:sp>
      <p:pic>
        <p:nvPicPr>
          <p:cNvPr id="11" name="Picture 4" descr="logo dikbud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131C46"/>
              </a:clrFrom>
              <a:clrTo>
                <a:srgbClr val="131C4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4800" y="2667000"/>
            <a:ext cx="1295400" cy="128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D21DFF-468E-4853-B389-BDAFBE6DC3F2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3171D-4CF2-42EF-A68F-3FF1EA47B3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1D408C-8806-492C-AF2D-D896D299BFF1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67B84F-D091-453A-A49E-6D3CE949E17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1628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00200"/>
            <a:ext cx="71628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7/17/2015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77F078-92D6-4276-A69A-38DDB528DE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/>
          <a:srcRect r="80833"/>
          <a:stretch>
            <a:fillRect/>
          </a:stretch>
        </p:blipFill>
        <p:spPr bwMode="auto">
          <a:xfrm>
            <a:off x="0" y="0"/>
            <a:ext cx="1752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8" name="Picture 7" descr="beranda.png">
            <a:hlinkClick r:id="rId3" action="ppaction://hlinksldjump" highlightClick="1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542925"/>
            <a:ext cx="1722437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ontoh soal.png">
            <a:hlinkClick r:id="" action="ppaction://noaction" highlightClick="1"/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1" y="2798763"/>
            <a:ext cx="1727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indikator.png">
            <a:hlinkClick r:id="rId6" action="ppaction://hlinksldjump" highlightClick="1"/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663700"/>
            <a:ext cx="17145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ateri.png">
            <a:hlinkClick r:id="" action="ppaction://noaction" highlightClick="1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2147888"/>
            <a:ext cx="17224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penyusun.png">
            <a:hlinkClick r:id="rId6" action="ppaction://hlinksldjump" highlightClick="1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4470400"/>
            <a:ext cx="17145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referensi.png">
            <a:hlinkClick r:id="rId10" action="ppaction://hlinksldjump" highlightClick="1"/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9" y="3941763"/>
            <a:ext cx="1687512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selesai.png">
            <a:hlinkClick r:id="" action="ppaction://noaction" highlightClick="1"/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099050"/>
            <a:ext cx="16478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sk-kd.png">
            <a:hlinkClick r:id="rId10" action="ppaction://hlinksldjump" highlightClick="1"/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76325"/>
            <a:ext cx="1752601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uji kompetensi.png">
            <a:hlinkClick r:id="rId14" action="ppaction://program" highlightClick="1"/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63" y="3194050"/>
            <a:ext cx="19351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Up1Blue.png">
            <a:hlinkClick r:id="" action="ppaction://hlinkshowjump?jump=nextslide" highlightClick="1"/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3246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Up1Blue.png">
            <a:hlinkClick r:id="" action="ppaction://hlinkshowjump?jump=previousslide" highlightClick="1"/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246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62E983-05D3-40E9-99B5-5AB1195DF9F3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C55520-F037-4D39-958F-6EA64A76A67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64AEB5-2C0A-4761-B4E2-A7BFC1C0D437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78495A-A4AB-4652-8C4B-129C479C34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E5D592-0C56-45AB-8946-883B278C77E3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97103D-9EEE-4FD8-9C07-0FCF51D41E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E47C2B-F0AD-4E06-9FEE-2E6C4E6E646F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6D4968-1311-469C-9AA8-DB7E15C02ED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F4245E-9B4C-4323-9071-010A6D645130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484A37-3A91-4528-8670-87A9579C63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4510AF8-2B78-4D0C-B86D-9C85AB080247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50497A-ED55-4EFC-8A48-DDE1397877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9E352E-36C0-4F30-A406-D884785F14BE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918330-7A97-4C2D-8A88-87647F12C6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1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B92A884-9115-48F9-AE2D-89D1B35352CE}" type="datetimeFigureOut">
              <a:rPr lang="en-US" smtClean="0"/>
              <a:pPr>
                <a:defRPr/>
              </a:pPr>
              <a:t>7/17/2015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468989-5DC8-4E7D-8E99-C856690CAA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28600"/>
            <a:ext cx="7162800" cy="640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</a:t>
            </a:r>
            <a:r>
              <a:rPr lang="en-US" dirty="0" err="1" smtClean="0"/>
              <a:t>migrasi</a:t>
            </a:r>
            <a:r>
              <a:rPr lang="en-US" dirty="0" smtClean="0"/>
              <a:t>/</a:t>
            </a:r>
            <a:r>
              <a:rPr lang="en-US" dirty="0" err="1" smtClean="0"/>
              <a:t>perpindahan</a:t>
            </a:r>
            <a:r>
              <a:rPr lang="en-US" dirty="0" smtClean="0"/>
              <a:t> </a:t>
            </a:r>
            <a:r>
              <a:rPr lang="en-US" dirty="0" err="1" smtClean="0"/>
              <a:t>bangsa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daratan</a:t>
            </a:r>
            <a:r>
              <a:rPr lang="en-US" dirty="0" smtClean="0"/>
              <a:t> Asia </a:t>
            </a:r>
            <a:r>
              <a:rPr lang="en-US" dirty="0" err="1" smtClean="0"/>
              <a:t>ke</a:t>
            </a:r>
            <a:r>
              <a:rPr lang="en-US" dirty="0" smtClean="0"/>
              <a:t> Indonesia,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zaman</a:t>
            </a:r>
            <a:r>
              <a:rPr lang="en-US" dirty="0" smtClean="0"/>
              <a:t> </a:t>
            </a:r>
            <a:r>
              <a:rPr lang="en-US" dirty="0" err="1" smtClean="0"/>
              <a:t>prasejarah</a:t>
            </a:r>
            <a:r>
              <a:rPr lang="en-US" dirty="0" smtClean="0"/>
              <a:t> </a:t>
            </a:r>
            <a:r>
              <a:rPr lang="en-US" dirty="0" err="1" smtClean="0"/>
              <a:t>Kepulauan</a:t>
            </a:r>
            <a:r>
              <a:rPr lang="en-US" dirty="0" smtClean="0"/>
              <a:t> Indonesia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dihuni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:</a:t>
            </a:r>
          </a:p>
          <a:p>
            <a:pPr>
              <a:buNone/>
            </a:pPr>
            <a:endParaRPr lang="en-US" dirty="0" smtClean="0"/>
          </a:p>
          <a:p>
            <a:pPr marL="808038" indent="-442913">
              <a:buFont typeface="+mj-lt"/>
              <a:buAutoNum type="arabicPeriod"/>
            </a:pPr>
            <a:r>
              <a:rPr lang="en-US" dirty="0" err="1" smtClean="0"/>
              <a:t>Bangsa</a:t>
            </a:r>
            <a:r>
              <a:rPr lang="en-US" dirty="0" smtClean="0"/>
              <a:t> </a:t>
            </a:r>
            <a:r>
              <a:rPr lang="en-US" dirty="0" err="1" smtClean="0"/>
              <a:t>Melanisia</a:t>
            </a:r>
            <a:r>
              <a:rPr lang="en-US" dirty="0" smtClean="0"/>
              <a:t>/Papua </a:t>
            </a:r>
            <a:r>
              <a:rPr lang="en-US" dirty="0" err="1" smtClean="0"/>
              <a:t>Melanosoide</a:t>
            </a:r>
            <a:r>
              <a:rPr lang="en-US" dirty="0" smtClean="0"/>
              <a:t> yang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Ras</a:t>
            </a:r>
            <a:r>
              <a:rPr lang="en-US" dirty="0" smtClean="0"/>
              <a:t> Negroid </a:t>
            </a:r>
          </a:p>
          <a:p>
            <a:pPr marL="808038" indent="-442913">
              <a:buFont typeface="+mj-lt"/>
              <a:buAutoNum type="arabicPeriod"/>
            </a:pPr>
            <a:r>
              <a:rPr lang="en-US" dirty="0" err="1" smtClean="0"/>
              <a:t>Bangsa</a:t>
            </a:r>
            <a:r>
              <a:rPr lang="en-US" dirty="0" smtClean="0"/>
              <a:t> Proto </a:t>
            </a:r>
            <a:r>
              <a:rPr lang="en-US" dirty="0" err="1" smtClean="0"/>
              <a:t>Melayu</a:t>
            </a:r>
            <a:endParaRPr lang="en-US" dirty="0" smtClean="0"/>
          </a:p>
          <a:p>
            <a:pPr marL="808038" indent="-442913">
              <a:buFont typeface="+mj-lt"/>
              <a:buAutoNum type="arabicPeriod"/>
            </a:pPr>
            <a:r>
              <a:rPr lang="en-US" dirty="0" err="1" smtClean="0"/>
              <a:t>Bangsa</a:t>
            </a:r>
            <a:r>
              <a:rPr lang="en-US" dirty="0" smtClean="0"/>
              <a:t> </a:t>
            </a:r>
            <a:r>
              <a:rPr lang="en-US" dirty="0" err="1" smtClean="0"/>
              <a:t>Deutro</a:t>
            </a:r>
            <a:r>
              <a:rPr lang="en-US" dirty="0" smtClean="0"/>
              <a:t> </a:t>
            </a:r>
            <a:r>
              <a:rPr lang="en-US" dirty="0" err="1" smtClean="0"/>
              <a:t>Melayu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6858000" cy="762000"/>
          </a:xfrm>
        </p:spPr>
        <p:txBody>
          <a:bodyPr>
            <a:normAutofit fontScale="90000"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2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US" sz="2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r>
              <a:rPr lang="en-US" sz="2800" b="1" cap="all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Bangsa</a:t>
            </a:r>
            <a:r>
              <a:rPr lang="en-US" sz="2800" b="1" cap="all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2800" b="1" cap="all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Melanisia</a:t>
            </a:r>
            <a:r>
              <a:rPr lang="en-US" sz="2800" b="1" cap="all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/Papua </a:t>
            </a:r>
            <a:r>
              <a:rPr lang="en-US" sz="2800" b="1" cap="all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Melanosoide</a:t>
            </a:r>
            <a:r>
              <a:rPr lang="en-US" sz="2800" b="1" cap="all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2800" b="1" cap="all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berasal</a:t>
            </a:r>
            <a:r>
              <a:rPr lang="en-US" sz="2800" b="1" cap="all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2800" b="1" cap="all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dari</a:t>
            </a:r>
            <a:r>
              <a:rPr lang="en-US" sz="2800" b="1" cap="all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2800" b="1" cap="all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Teluk</a:t>
            </a:r>
            <a:r>
              <a:rPr lang="en-US" sz="2800" b="1" cap="all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Tonkin </a:t>
            </a:r>
            <a:r>
              <a:rPr lang="en-US" sz="2800" b="1" cap="all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Bacson</a:t>
            </a:r>
            <a:r>
              <a:rPr lang="en-US" sz="2800" b="1" cap="all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2800" b="1" cap="all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Hoabinh</a:t>
            </a:r>
            <a:r>
              <a:rPr lang="en-US" sz="2800" b="1" cap="all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/>
            </a:r>
            <a:br>
              <a:rPr lang="en-US" sz="2800" b="1" cap="all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</a:br>
            <a:endParaRPr lang="en-US" sz="2800" b="1" cap="all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66800"/>
            <a:ext cx="3352800" cy="2895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2400" dirty="0" err="1" smtClean="0">
                <a:latin typeface="Bauhaus 93" pitchFamily="82" charset="0"/>
              </a:rPr>
              <a:t>Ciri</a:t>
            </a:r>
            <a:r>
              <a:rPr lang="en-US" sz="2400" dirty="0" smtClean="0">
                <a:latin typeface="Bauhaus 93" pitchFamily="82" charset="0"/>
              </a:rPr>
              <a:t> </a:t>
            </a:r>
            <a:r>
              <a:rPr lang="en-US" sz="2400" dirty="0" err="1" smtClean="0">
                <a:latin typeface="Bauhaus 93" pitchFamily="82" charset="0"/>
              </a:rPr>
              <a:t>fisik</a:t>
            </a:r>
            <a:endParaRPr lang="en-US" sz="2400" dirty="0" smtClean="0">
              <a:latin typeface="Bauhaus 93" pitchFamily="82" charset="0"/>
            </a:endParaRPr>
          </a:p>
          <a:p>
            <a:r>
              <a:rPr lang="en-US" sz="1800" dirty="0" err="1" smtClean="0"/>
              <a:t>Berkulit</a:t>
            </a:r>
            <a:r>
              <a:rPr lang="en-US" sz="1800" dirty="0" smtClean="0"/>
              <a:t> </a:t>
            </a:r>
            <a:r>
              <a:rPr lang="en-US" sz="1800" dirty="0" err="1" smtClean="0"/>
              <a:t>hitam</a:t>
            </a:r>
            <a:endParaRPr lang="en-US" sz="1800" dirty="0" smtClean="0"/>
          </a:p>
          <a:p>
            <a:r>
              <a:rPr lang="en-US" sz="1800" dirty="0" err="1" smtClean="0"/>
              <a:t>Berbadan</a:t>
            </a:r>
            <a:r>
              <a:rPr lang="en-US" sz="1800" dirty="0" smtClean="0"/>
              <a:t> </a:t>
            </a:r>
            <a:r>
              <a:rPr lang="en-US" sz="1800" dirty="0" err="1" smtClean="0"/>
              <a:t>kecil,kekar</a:t>
            </a:r>
            <a:endParaRPr lang="en-US" sz="1800" dirty="0" smtClean="0"/>
          </a:p>
          <a:p>
            <a:r>
              <a:rPr lang="en-US" sz="1800" dirty="0" err="1" smtClean="0"/>
              <a:t>Rambut</a:t>
            </a:r>
            <a:r>
              <a:rPr lang="en-US" sz="1800" dirty="0" smtClean="0"/>
              <a:t> </a:t>
            </a:r>
            <a:r>
              <a:rPr lang="en-US" sz="1800" dirty="0" err="1" smtClean="0"/>
              <a:t>keriting</a:t>
            </a:r>
            <a:endParaRPr lang="en-US" sz="1800" dirty="0" smtClean="0"/>
          </a:p>
          <a:p>
            <a:r>
              <a:rPr lang="en-US" sz="1800" dirty="0" err="1" smtClean="0"/>
              <a:t>Mulut</a:t>
            </a:r>
            <a:r>
              <a:rPr lang="en-US" sz="1800" dirty="0" smtClean="0"/>
              <a:t> </a:t>
            </a:r>
            <a:r>
              <a:rPr lang="en-US" sz="1800" dirty="0" err="1" smtClean="0"/>
              <a:t>lebar</a:t>
            </a:r>
            <a:endParaRPr lang="en-US" sz="1800" dirty="0" smtClean="0"/>
          </a:p>
          <a:p>
            <a:r>
              <a:rPr lang="en-US" sz="1800" dirty="0" err="1" smtClean="0"/>
              <a:t>Hidung</a:t>
            </a:r>
            <a:r>
              <a:rPr lang="en-US" sz="1800" dirty="0" smtClean="0"/>
              <a:t> </a:t>
            </a:r>
            <a:r>
              <a:rPr lang="en-US" sz="1800" dirty="0" err="1" smtClean="0"/>
              <a:t>mancung</a:t>
            </a:r>
            <a:endParaRPr lang="en-US" sz="1800" dirty="0" smtClean="0"/>
          </a:p>
          <a:p>
            <a:r>
              <a:rPr lang="en-US" sz="1800" dirty="0" err="1" smtClean="0"/>
              <a:t>Termasuk</a:t>
            </a:r>
            <a:r>
              <a:rPr lang="en-US" sz="1800" dirty="0" smtClean="0"/>
              <a:t> </a:t>
            </a:r>
            <a:r>
              <a:rPr lang="en-US" sz="1800" dirty="0" err="1" smtClean="0"/>
              <a:t>tipe</a:t>
            </a:r>
            <a:r>
              <a:rPr lang="en-US" sz="1800" dirty="0" smtClean="0"/>
              <a:t> </a:t>
            </a:r>
            <a:r>
              <a:rPr lang="en-US" sz="1800" dirty="0" err="1" smtClean="0"/>
              <a:t>veddoid-Austroloid</a:t>
            </a:r>
            <a:endParaRPr lang="en-US" sz="1800" dirty="0" smtClean="0"/>
          </a:p>
          <a:p>
            <a:pPr>
              <a:buNone/>
            </a:pPr>
            <a:endParaRPr lang="en-US" sz="2400" dirty="0" smtClean="0">
              <a:latin typeface="Bauhaus 93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0" y="4038600"/>
            <a:ext cx="3352800" cy="255454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 err="1" smtClean="0">
                <a:latin typeface="Bauhaus 93" pitchFamily="82" charset="0"/>
              </a:rPr>
              <a:t>Ciri</a:t>
            </a:r>
            <a:r>
              <a:rPr lang="en-US" sz="2400" dirty="0" smtClean="0">
                <a:latin typeface="Bauhaus 93" pitchFamily="82" charset="0"/>
              </a:rPr>
              <a:t> </a:t>
            </a:r>
            <a:r>
              <a:rPr lang="en-US" sz="2400" dirty="0" err="1" smtClean="0">
                <a:latin typeface="Bauhaus 93" pitchFamily="82" charset="0"/>
              </a:rPr>
              <a:t>kehidupan</a:t>
            </a:r>
            <a:r>
              <a:rPr lang="en-US" sz="2400" dirty="0" smtClean="0">
                <a:latin typeface="Bauhaus 93" pitchFamily="82" charset="0"/>
              </a:rPr>
              <a:t> :</a:t>
            </a:r>
          </a:p>
          <a:p>
            <a:pPr marL="268288" indent="-268288">
              <a:buFont typeface="Wingdings" pitchFamily="2" charset="2"/>
              <a:buChar char="§"/>
            </a:pPr>
            <a:r>
              <a:rPr lang="en-US" dirty="0" err="1" smtClean="0"/>
              <a:t>Kebudayaan</a:t>
            </a:r>
            <a:r>
              <a:rPr lang="en-US" dirty="0" smtClean="0"/>
              <a:t> </a:t>
            </a:r>
            <a:r>
              <a:rPr lang="en-US" dirty="0" err="1" smtClean="0"/>
              <a:t>Paleo-mesolitikhum</a:t>
            </a:r>
            <a:endParaRPr lang="en-US" dirty="0" smtClean="0"/>
          </a:p>
          <a:p>
            <a:pPr marL="268288" indent="-268288">
              <a:buFont typeface="Wingdings" pitchFamily="2" charset="2"/>
              <a:buChar char="§"/>
            </a:pP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sz="2000" dirty="0" err="1" smtClean="0"/>
              <a:t>mulai</a:t>
            </a:r>
            <a:r>
              <a:rPr lang="en-US" sz="2000" dirty="0" smtClean="0"/>
              <a:t> </a:t>
            </a:r>
            <a:r>
              <a:rPr lang="en-US" sz="2000" dirty="0" err="1" smtClean="0"/>
              <a:t>menetap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kelompok</a:t>
            </a:r>
            <a:r>
              <a:rPr lang="en-US" sz="2000" dirty="0" smtClean="0"/>
              <a:t> </a:t>
            </a:r>
            <a:r>
              <a:rPr lang="en-US" sz="2000" dirty="0" err="1" smtClean="0"/>
              <a:t>kecil</a:t>
            </a:r>
            <a:endParaRPr lang="en-US" sz="2000" dirty="0" smtClean="0"/>
          </a:p>
          <a:p>
            <a:pPr marL="268288" indent="-268288">
              <a:buFont typeface="Wingdings" pitchFamily="2" charset="2"/>
              <a:buChar char="§"/>
            </a:pPr>
            <a:r>
              <a:rPr lang="en-US" sz="2000" dirty="0" err="1" smtClean="0"/>
              <a:t>Sudah</a:t>
            </a:r>
            <a:r>
              <a:rPr lang="en-US" sz="2000" dirty="0" smtClean="0"/>
              <a:t> </a:t>
            </a:r>
            <a:r>
              <a:rPr lang="en-US" sz="2000" dirty="0" err="1" smtClean="0"/>
              <a:t>mengenal</a:t>
            </a:r>
            <a:r>
              <a:rPr lang="en-US" sz="2000" dirty="0" smtClean="0"/>
              <a:t> </a:t>
            </a:r>
            <a:r>
              <a:rPr lang="en-US" sz="2000" dirty="0" err="1" smtClean="0"/>
              <a:t>api</a:t>
            </a:r>
            <a:r>
              <a:rPr lang="en-US" sz="2000" dirty="0" smtClean="0"/>
              <a:t>, </a:t>
            </a:r>
            <a:r>
              <a:rPr lang="en-US" sz="2000" dirty="0" err="1" smtClean="0"/>
              <a:t>meramu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berburu</a:t>
            </a:r>
            <a:r>
              <a:rPr lang="en-US" sz="2000" dirty="0" smtClean="0"/>
              <a:t> </a:t>
            </a:r>
            <a:r>
              <a:rPr lang="en-US" sz="2000" dirty="0" err="1" smtClean="0"/>
              <a:t>binatang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066800"/>
            <a:ext cx="3352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4038600"/>
            <a:ext cx="3352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kumimoji="1" lang="en-US" sz="4000" kern="0" dirty="0" smtClean="0">
                <a:solidFill>
                  <a:srgbClr val="F4FF1F"/>
                </a:solidFill>
                <a:latin typeface="+mn-lt"/>
                <a:cs typeface="+mn-cs"/>
              </a:rPr>
              <a:t/>
            </a:r>
            <a:br>
              <a:rPr kumimoji="1" lang="en-US" sz="4000" kern="0" dirty="0" smtClean="0">
                <a:solidFill>
                  <a:srgbClr val="F4FF1F"/>
                </a:solidFill>
                <a:latin typeface="+mn-lt"/>
                <a:cs typeface="+mn-cs"/>
              </a:rPr>
            </a:br>
            <a:r>
              <a:rPr kumimoji="1" lang="en-US" sz="4000" kern="0" dirty="0" err="1" smtClean="0">
                <a:ln>
                  <a:solidFill>
                    <a:srgbClr val="FF0000"/>
                  </a:solidFill>
                </a:ln>
                <a:solidFill>
                  <a:srgbClr val="F4FF1F"/>
                </a:solidFill>
                <a:latin typeface="Monotype Corsiva" pitchFamily="66" charset="0"/>
                <a:cs typeface="+mn-cs"/>
              </a:rPr>
              <a:t>Hasil</a:t>
            </a:r>
            <a:r>
              <a:rPr kumimoji="1" lang="en-US" sz="4000" kern="0" dirty="0" smtClean="0">
                <a:ln>
                  <a:solidFill>
                    <a:srgbClr val="FF0000"/>
                  </a:solidFill>
                </a:ln>
                <a:solidFill>
                  <a:srgbClr val="F4FF1F"/>
                </a:solidFill>
                <a:latin typeface="Monotype Corsiva" pitchFamily="66" charset="0"/>
                <a:cs typeface="+mn-cs"/>
              </a:rPr>
              <a:t> </a:t>
            </a:r>
            <a:r>
              <a:rPr kumimoji="1" lang="en-US" sz="4000" kern="0" dirty="0" err="1" smtClean="0">
                <a:ln>
                  <a:solidFill>
                    <a:srgbClr val="FF0000"/>
                  </a:solidFill>
                </a:ln>
                <a:solidFill>
                  <a:srgbClr val="F4FF1F"/>
                </a:solidFill>
                <a:latin typeface="Monotype Corsiva" pitchFamily="66" charset="0"/>
                <a:cs typeface="+mn-cs"/>
              </a:rPr>
              <a:t>kebudayaan</a:t>
            </a:r>
            <a:r>
              <a:rPr kumimoji="1" lang="en-US" sz="4000" kern="0" dirty="0" smtClean="0">
                <a:ln>
                  <a:solidFill>
                    <a:srgbClr val="FF0000"/>
                  </a:solidFill>
                </a:ln>
                <a:solidFill>
                  <a:srgbClr val="F4FF1F"/>
                </a:solidFill>
                <a:latin typeface="Monotype Corsiva" pitchFamily="66" charset="0"/>
                <a:cs typeface="+mn-cs"/>
              </a:rPr>
              <a:t> :</a:t>
            </a:r>
            <a:br>
              <a:rPr kumimoji="1" lang="en-US" sz="4000" kern="0" dirty="0" smtClean="0">
                <a:ln>
                  <a:solidFill>
                    <a:srgbClr val="FF0000"/>
                  </a:solidFill>
                </a:ln>
                <a:solidFill>
                  <a:srgbClr val="F4FF1F"/>
                </a:solidFill>
                <a:latin typeface="Monotype Corsiva" pitchFamily="66" charset="0"/>
                <a:cs typeface="+mn-cs"/>
              </a:rPr>
            </a:br>
            <a:endParaRPr lang="en-US" sz="4000" dirty="0">
              <a:ln>
                <a:solidFill>
                  <a:srgbClr val="FF0000"/>
                </a:solidFill>
              </a:ln>
              <a:latin typeface="Monotype Corsiva" pitchFamily="66" charset="0"/>
            </a:endParaRP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 bwMode="auto">
          <a:xfrm>
            <a:off x="1828800" y="1600201"/>
            <a:ext cx="7086600" cy="50291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342900" indent="-342900">
              <a:spcBef>
                <a:spcPct val="20000"/>
              </a:spcBef>
              <a:buClr>
                <a:srgbClr val="FF0000"/>
              </a:buClr>
              <a:buNone/>
              <a:defRPr/>
            </a:pPr>
            <a:endParaRPr kumimoji="1" lang="en-US" kern="0" dirty="0" smtClean="0">
              <a:solidFill>
                <a:srgbClr val="F4FF1F"/>
              </a:solidFill>
            </a:endParaRPr>
          </a:p>
          <a:p>
            <a:pPr marL="352425" lvl="1" inden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1" lang="en-US" sz="4700" kern="0" dirty="0" err="1" smtClean="0">
                <a:solidFill>
                  <a:srgbClr val="000066"/>
                </a:solidFill>
                <a:sym typeface="Wingdings" pitchFamily="2" charset="2"/>
              </a:rPr>
              <a:t>Coopper</a:t>
            </a:r>
            <a:r>
              <a:rPr kumimoji="1" lang="en-US" sz="4700" kern="0" dirty="0" smtClean="0">
                <a:solidFill>
                  <a:srgbClr val="000066"/>
                </a:solidFill>
                <a:sym typeface="Wingdings" pitchFamily="2" charset="2"/>
              </a:rPr>
              <a:t>/</a:t>
            </a:r>
            <a:r>
              <a:rPr kumimoji="1" lang="en-US" sz="4700" kern="0" dirty="0" err="1" smtClean="0">
                <a:solidFill>
                  <a:srgbClr val="000066"/>
                </a:solidFill>
                <a:sym typeface="Wingdings" pitchFamily="2" charset="2"/>
              </a:rPr>
              <a:t>kapak</a:t>
            </a:r>
            <a:r>
              <a:rPr kumimoji="1" lang="en-US" sz="4700" kern="0" dirty="0" smtClean="0">
                <a:solidFill>
                  <a:srgbClr val="000066"/>
                </a:solidFill>
                <a:sym typeface="Wingdings" pitchFamily="2" charset="2"/>
              </a:rPr>
              <a:t> </a:t>
            </a:r>
            <a:r>
              <a:rPr kumimoji="1" lang="en-US" sz="4700" kern="0" dirty="0" err="1" smtClean="0">
                <a:solidFill>
                  <a:srgbClr val="000066"/>
                </a:solidFill>
                <a:sym typeface="Wingdings" pitchFamily="2" charset="2"/>
              </a:rPr>
              <a:t>genggam</a:t>
            </a:r>
            <a:r>
              <a:rPr kumimoji="1" lang="en-US" sz="4700" kern="0" dirty="0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&gt; </a:t>
            </a:r>
            <a:r>
              <a:rPr kumimoji="1" lang="en-US" sz="4700" kern="0" dirty="0" err="1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batu</a:t>
            </a:r>
            <a:endParaRPr kumimoji="1" lang="en-US" sz="4700" kern="0" dirty="0">
              <a:solidFill>
                <a:srgbClr val="000066"/>
              </a:solidFill>
              <a:latin typeface="+mn-lt"/>
              <a:cs typeface="+mn-cs"/>
              <a:sym typeface="Wingdings" pitchFamily="2" charset="2"/>
            </a:endParaRPr>
          </a:p>
          <a:p>
            <a:pPr marL="352425" lvl="1" inden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1" lang="en-US" sz="4700" kern="0" dirty="0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Flakes/</a:t>
            </a:r>
            <a:r>
              <a:rPr kumimoji="1" lang="en-US" sz="4700" kern="0" dirty="0" err="1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alat</a:t>
            </a:r>
            <a:r>
              <a:rPr kumimoji="1" lang="en-US" sz="4700" kern="0" dirty="0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</a:t>
            </a:r>
            <a:r>
              <a:rPr kumimoji="1" lang="en-US" sz="4700" kern="0" dirty="0" err="1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serpih</a:t>
            </a:r>
            <a:r>
              <a:rPr kumimoji="1" lang="en-US" sz="4700" kern="0" dirty="0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&gt; </a:t>
            </a:r>
            <a:r>
              <a:rPr kumimoji="1" lang="en-US" sz="4700" kern="0" dirty="0" err="1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tulang</a:t>
            </a:r>
            <a:endParaRPr kumimoji="1" lang="en-US" sz="4700" kern="0" dirty="0">
              <a:solidFill>
                <a:srgbClr val="000066"/>
              </a:solidFill>
              <a:latin typeface="+mn-lt"/>
              <a:cs typeface="+mn-cs"/>
              <a:sym typeface="Wingdings" pitchFamily="2" charset="2"/>
            </a:endParaRPr>
          </a:p>
          <a:p>
            <a:pPr marL="352425" lvl="1" inden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1" lang="en-US" sz="4700" kern="0" dirty="0" err="1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Alat</a:t>
            </a:r>
            <a:r>
              <a:rPr kumimoji="1" lang="en-US" sz="4700" kern="0" dirty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</a:t>
            </a:r>
            <a:r>
              <a:rPr kumimoji="1" lang="en-US" sz="4700" kern="0" dirty="0" err="1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penusuk</a:t>
            </a:r>
            <a:r>
              <a:rPr kumimoji="1" lang="en-US" sz="4700" kern="0" dirty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</a:t>
            </a:r>
            <a:r>
              <a:rPr kumimoji="1" lang="en-US" sz="4700" kern="0" dirty="0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&gt; </a:t>
            </a:r>
            <a:r>
              <a:rPr kumimoji="1" lang="en-US" sz="4700" kern="0" dirty="0" err="1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kasar</a:t>
            </a:r>
            <a:endParaRPr kumimoji="1" lang="en-US" sz="4700" kern="0" dirty="0">
              <a:solidFill>
                <a:srgbClr val="000066"/>
              </a:solidFill>
              <a:latin typeface="+mn-lt"/>
              <a:cs typeface="+mn-cs"/>
              <a:sym typeface="Wingdings" pitchFamily="2" charset="2"/>
            </a:endParaRPr>
          </a:p>
          <a:p>
            <a:pPr marL="352425" lvl="1" inden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1" lang="en-US" sz="4700" kern="0" dirty="0" err="1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Tombak</a:t>
            </a:r>
            <a:r>
              <a:rPr kumimoji="1" lang="en-US" sz="4700" kern="0" dirty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</a:t>
            </a:r>
            <a:r>
              <a:rPr kumimoji="1" lang="en-US" sz="4700" kern="0" dirty="0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&gt; </a:t>
            </a:r>
            <a:r>
              <a:rPr kumimoji="1" lang="en-US" sz="4700" kern="0" dirty="0" err="1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sederhana</a:t>
            </a:r>
            <a:endParaRPr kumimoji="1" lang="en-US" sz="4700" kern="0" dirty="0">
              <a:solidFill>
                <a:srgbClr val="000066"/>
              </a:solidFill>
              <a:latin typeface="+mn-lt"/>
              <a:cs typeface="+mn-cs"/>
              <a:sym typeface="Wingdings" pitchFamily="2" charset="2"/>
            </a:endParaRPr>
          </a:p>
          <a:p>
            <a:pPr marL="352425" lvl="1" indent="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1" lang="en-US" sz="4700" kern="0" dirty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Mata </a:t>
            </a:r>
            <a:r>
              <a:rPr kumimoji="1" lang="en-US" sz="4700" kern="0" dirty="0" err="1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panah</a:t>
            </a:r>
            <a:r>
              <a:rPr kumimoji="1" lang="en-US" sz="4700" kern="0" dirty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</a:t>
            </a:r>
            <a:r>
              <a:rPr kumimoji="1" lang="en-US" sz="4700" kern="0" dirty="0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&gt; </a:t>
            </a:r>
            <a:r>
              <a:rPr kumimoji="1" lang="en-US" sz="4700" kern="0" dirty="0" err="1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belum</a:t>
            </a:r>
            <a:r>
              <a:rPr kumimoji="1" lang="en-US" sz="4700" kern="0" dirty="0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 </a:t>
            </a:r>
            <a:r>
              <a:rPr kumimoji="1" lang="en-US" sz="4700" kern="0" dirty="0" err="1" smtClean="0">
                <a:solidFill>
                  <a:srgbClr val="000066"/>
                </a:solidFill>
                <a:latin typeface="+mn-lt"/>
                <a:cs typeface="+mn-cs"/>
                <a:sym typeface="Wingdings" pitchFamily="2" charset="2"/>
              </a:rPr>
              <a:t>diasah</a:t>
            </a:r>
            <a:endParaRPr kumimoji="1" lang="en-US" sz="4700" kern="0" dirty="0">
              <a:solidFill>
                <a:srgbClr val="000066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162800" cy="71596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Bodoni MT Poster Compressed" pitchFamily="18" charset="0"/>
              </a:rPr>
              <a:t>Bermukim</a:t>
            </a:r>
            <a:r>
              <a:rPr lang="en-US" dirty="0" smtClean="0">
                <a:latin typeface="Bodoni MT Poster Compressed" pitchFamily="18" charset="0"/>
              </a:rPr>
              <a:t> </a:t>
            </a:r>
            <a:r>
              <a:rPr lang="en-US" dirty="0" err="1" smtClean="0">
                <a:latin typeface="Bodoni MT Poster Compressed" pitchFamily="18" charset="0"/>
              </a:rPr>
              <a:t>dan</a:t>
            </a:r>
            <a:r>
              <a:rPr lang="en-US" dirty="0" smtClean="0">
                <a:latin typeface="Bodoni MT Poster Compressed" pitchFamily="18" charset="0"/>
              </a:rPr>
              <a:t> </a:t>
            </a:r>
            <a:r>
              <a:rPr lang="en-US" dirty="0" err="1" smtClean="0">
                <a:latin typeface="Bodoni MT Poster Compressed" pitchFamily="18" charset="0"/>
              </a:rPr>
              <a:t>berladang</a:t>
            </a:r>
            <a:r>
              <a:rPr lang="en-US" dirty="0" smtClean="0">
                <a:latin typeface="Bodoni MT Poster Compressed" pitchFamily="18" charset="0"/>
              </a:rPr>
              <a:t> (</a:t>
            </a:r>
            <a:r>
              <a:rPr lang="en-US" dirty="0" err="1" smtClean="0">
                <a:latin typeface="Bodoni MT Poster Compressed" pitchFamily="18" charset="0"/>
              </a:rPr>
              <a:t>Mesolithikum</a:t>
            </a:r>
            <a:r>
              <a:rPr lang="en-US" dirty="0" smtClean="0">
                <a:latin typeface="Bodoni MT Poster Compressed" pitchFamily="18" charset="0"/>
              </a:rPr>
              <a:t>)</a:t>
            </a:r>
            <a:endParaRPr lang="en-US" dirty="0">
              <a:latin typeface="Bodoni MT Poster Compressed" pitchFamily="18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5000" y="990600"/>
            <a:ext cx="7027123" cy="5647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162800" cy="10668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Proto </a:t>
            </a:r>
            <a:r>
              <a:rPr lang="en-US" sz="3600" dirty="0" err="1" smtClean="0"/>
              <a:t>Melayu</a:t>
            </a:r>
            <a:r>
              <a:rPr lang="en-US" sz="3600" dirty="0" smtClean="0"/>
              <a:t> / </a:t>
            </a:r>
            <a:r>
              <a:rPr lang="en-US" sz="3600" dirty="0" err="1" smtClean="0"/>
              <a:t>Melayu</a:t>
            </a:r>
            <a:r>
              <a:rPr lang="en-US" sz="3600" dirty="0" smtClean="0"/>
              <a:t> </a:t>
            </a:r>
            <a:r>
              <a:rPr lang="en-US" sz="3600" dirty="0" err="1" smtClean="0"/>
              <a:t>Tua</a:t>
            </a: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err="1" smtClean="0">
                <a:latin typeface="Brush Script MT" pitchFamily="66" charset="0"/>
              </a:rPr>
              <a:t>Merupakan</a:t>
            </a:r>
            <a:r>
              <a:rPr lang="en-US" sz="3600" dirty="0" smtClean="0">
                <a:latin typeface="Brush Script MT" pitchFamily="66" charset="0"/>
              </a:rPr>
              <a:t> </a:t>
            </a:r>
            <a:r>
              <a:rPr lang="en-US" sz="3600" dirty="0" err="1" smtClean="0">
                <a:latin typeface="Brush Script MT" pitchFamily="66" charset="0"/>
              </a:rPr>
              <a:t>ras</a:t>
            </a:r>
            <a:r>
              <a:rPr lang="en-US" sz="3600" dirty="0" smtClean="0">
                <a:latin typeface="Brush Script MT" pitchFamily="66" charset="0"/>
              </a:rPr>
              <a:t> Malayan Mongoloid</a:t>
            </a:r>
            <a:br>
              <a:rPr lang="en-US" sz="3600" dirty="0" smtClean="0">
                <a:latin typeface="Brush Script MT" pitchFamily="66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371601"/>
            <a:ext cx="3276600" cy="2286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dirty="0" smtClean="0"/>
          </a:p>
          <a:p>
            <a:pPr marL="444500" indent="-350838">
              <a:buNone/>
            </a:pPr>
            <a:r>
              <a:rPr lang="en-US" dirty="0" smtClean="0"/>
              <a:t>       </a:t>
            </a:r>
            <a:r>
              <a:rPr lang="en-US" b="1" dirty="0" err="1" smtClean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auhaus 93" pitchFamily="82" charset="0"/>
              </a:rPr>
              <a:t>Ciri-ciri</a:t>
            </a:r>
            <a:r>
              <a:rPr lang="en-US" b="1" dirty="0" smtClean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auhaus 93" pitchFamily="82" charset="0"/>
              </a:rPr>
              <a:t>: </a:t>
            </a:r>
            <a:endParaRPr lang="en-US" dirty="0" smtClean="0">
              <a:ln w="18000">
                <a:solidFill>
                  <a:srgbClr val="FF0000"/>
                </a:solidFill>
                <a:prstDash val="solid"/>
                <a:miter lim="800000"/>
              </a:ln>
              <a:solidFill>
                <a:srgbClr val="FFFF00"/>
              </a:solidFill>
              <a:latin typeface="Bauhaus 93" pitchFamily="82" charset="0"/>
            </a:endParaRPr>
          </a:p>
          <a:p>
            <a:pPr marL="444500" lvl="1" indent="-350838">
              <a:buFont typeface="Wingdings" pitchFamily="2" charset="2"/>
              <a:buChar char="ü"/>
            </a:pP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sawo</a:t>
            </a:r>
            <a:r>
              <a:rPr lang="en-US" dirty="0" smtClean="0"/>
              <a:t> </a:t>
            </a:r>
            <a:r>
              <a:rPr lang="en-US" dirty="0" err="1" smtClean="0"/>
              <a:t>matang</a:t>
            </a:r>
            <a:r>
              <a:rPr lang="en-US" dirty="0" smtClean="0"/>
              <a:t>, </a:t>
            </a:r>
          </a:p>
          <a:p>
            <a:pPr marL="444500" lvl="1" indent="-350838">
              <a:buFont typeface="Wingdings" pitchFamily="2" charset="2"/>
              <a:buChar char="ü"/>
            </a:pPr>
            <a:r>
              <a:rPr lang="en-US" dirty="0" err="1" smtClean="0"/>
              <a:t>rambut</a:t>
            </a:r>
            <a:r>
              <a:rPr lang="en-US" dirty="0" smtClean="0"/>
              <a:t> </a:t>
            </a:r>
            <a:r>
              <a:rPr lang="en-US" dirty="0" err="1" smtClean="0"/>
              <a:t>lurus</a:t>
            </a:r>
            <a:r>
              <a:rPr lang="en-US" dirty="0" smtClean="0"/>
              <a:t>, </a:t>
            </a:r>
          </a:p>
          <a:p>
            <a:pPr marL="444500" lvl="1" indent="-350838">
              <a:buFont typeface="Wingdings" pitchFamily="2" charset="2"/>
              <a:buChar char="ü"/>
            </a:pPr>
            <a:r>
              <a:rPr lang="en-US" dirty="0" err="1" smtClean="0"/>
              <a:t>badan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ramping, </a:t>
            </a:r>
          </a:p>
          <a:p>
            <a:pPr marL="444500" lvl="1" indent="-350838">
              <a:buFont typeface="Wingdings" pitchFamily="2" charset="2"/>
              <a:buChar char="ü"/>
            </a:pP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mulut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hidung</a:t>
            </a:r>
            <a:r>
              <a:rPr lang="en-US" dirty="0" smtClean="0"/>
              <a:t> </a:t>
            </a:r>
            <a:r>
              <a:rPr lang="en-US" dirty="0" err="1" smtClean="0"/>
              <a:t>sedang</a:t>
            </a:r>
            <a:r>
              <a:rPr lang="en-US" dirty="0" smtClean="0"/>
              <a:t>.</a:t>
            </a:r>
          </a:p>
          <a:p>
            <a:pPr marL="444500" lvl="1" indent="-350838">
              <a:buFont typeface="Wingdings" pitchFamily="2" charset="2"/>
              <a:buChar char="ü"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4800" y="3810000"/>
            <a:ext cx="2819400" cy="29238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>
              <a:buFont typeface="Wingdings" pitchFamily="2" charset="2"/>
              <a:buChar char="q"/>
            </a:pPr>
            <a:endParaRPr lang="en-US" sz="2000" dirty="0" smtClean="0"/>
          </a:p>
          <a:p>
            <a:pPr marL="268288" lvl="1">
              <a:buFont typeface="Wingdings" pitchFamily="2" charset="2"/>
              <a:buChar char="q"/>
            </a:pPr>
            <a:r>
              <a:rPr lang="en-US" dirty="0" err="1" smtClean="0"/>
              <a:t>Suku</a:t>
            </a:r>
            <a:r>
              <a:rPr lang="en-US" dirty="0" smtClean="0"/>
              <a:t> </a:t>
            </a:r>
            <a:r>
              <a:rPr lang="en-US" dirty="0" err="1" smtClean="0"/>
              <a:t>Toraja</a:t>
            </a:r>
            <a:r>
              <a:rPr lang="en-US" dirty="0" smtClean="0"/>
              <a:t> (</a:t>
            </a:r>
            <a:r>
              <a:rPr lang="en-US" dirty="0" err="1" smtClean="0"/>
              <a:t>Sul</a:t>
            </a:r>
            <a:r>
              <a:rPr lang="en-US" dirty="0" smtClean="0"/>
              <a:t> </a:t>
            </a:r>
            <a:r>
              <a:rPr lang="en-US" dirty="0" err="1" smtClean="0"/>
              <a:t>Sel</a:t>
            </a:r>
            <a:r>
              <a:rPr lang="en-US" dirty="0" smtClean="0"/>
              <a:t>), 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dirty="0" err="1" smtClean="0"/>
              <a:t>Suku</a:t>
            </a:r>
            <a:r>
              <a:rPr lang="en-US" dirty="0" smtClean="0"/>
              <a:t> </a:t>
            </a:r>
            <a:r>
              <a:rPr lang="en-US" dirty="0" err="1" smtClean="0"/>
              <a:t>Sasak</a:t>
            </a:r>
            <a:r>
              <a:rPr lang="en-US" dirty="0" smtClean="0"/>
              <a:t> (</a:t>
            </a:r>
            <a:r>
              <a:rPr lang="en-US" dirty="0" err="1" smtClean="0"/>
              <a:t>Pulau</a:t>
            </a:r>
            <a:r>
              <a:rPr lang="en-US" dirty="0" smtClean="0"/>
              <a:t> Lombok), 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dirty="0" err="1" smtClean="0"/>
              <a:t>Suku</a:t>
            </a:r>
            <a:r>
              <a:rPr lang="en-US" dirty="0" smtClean="0"/>
              <a:t> </a:t>
            </a:r>
            <a:r>
              <a:rPr lang="en-US" dirty="0" err="1" smtClean="0"/>
              <a:t>Dayak</a:t>
            </a:r>
            <a:r>
              <a:rPr lang="en-US" dirty="0" smtClean="0"/>
              <a:t> (</a:t>
            </a:r>
            <a:r>
              <a:rPr lang="en-US" dirty="0" err="1" smtClean="0"/>
              <a:t>Kal</a:t>
            </a:r>
            <a:r>
              <a:rPr lang="en-US" dirty="0" smtClean="0"/>
              <a:t> </a:t>
            </a:r>
            <a:r>
              <a:rPr lang="en-US" dirty="0" err="1" smtClean="0"/>
              <a:t>Teng</a:t>
            </a:r>
            <a:r>
              <a:rPr lang="en-US" dirty="0" smtClean="0"/>
              <a:t>), 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dirty="0" err="1" smtClean="0"/>
              <a:t>Suku</a:t>
            </a:r>
            <a:r>
              <a:rPr lang="en-US" dirty="0" smtClean="0"/>
              <a:t> </a:t>
            </a:r>
            <a:r>
              <a:rPr lang="en-US" dirty="0" err="1" smtClean="0"/>
              <a:t>Nias</a:t>
            </a:r>
            <a:r>
              <a:rPr lang="en-US" dirty="0" smtClean="0"/>
              <a:t> (</a:t>
            </a:r>
            <a:r>
              <a:rPr lang="en-US" dirty="0" err="1" smtClean="0"/>
              <a:t>Pantai</a:t>
            </a:r>
            <a:r>
              <a:rPr lang="en-US" dirty="0" smtClean="0"/>
              <a:t> Barat Sumatera),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dirty="0" err="1" smtClean="0"/>
              <a:t>Suku</a:t>
            </a:r>
            <a:r>
              <a:rPr lang="en-US" dirty="0" smtClean="0"/>
              <a:t> </a:t>
            </a:r>
            <a:r>
              <a:rPr lang="en-US" dirty="0" err="1" smtClean="0"/>
              <a:t>Batak</a:t>
            </a:r>
            <a:r>
              <a:rPr lang="en-US" dirty="0" smtClean="0"/>
              <a:t> (Sum </a:t>
            </a:r>
            <a:r>
              <a:rPr lang="en-US" dirty="0" err="1" smtClean="0"/>
              <a:t>Ut</a:t>
            </a:r>
            <a:r>
              <a:rPr lang="en-US" dirty="0" smtClean="0"/>
              <a:t>),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dirty="0" err="1" smtClean="0"/>
              <a:t>Suku</a:t>
            </a:r>
            <a:r>
              <a:rPr lang="en-US" dirty="0" smtClean="0"/>
              <a:t> </a:t>
            </a:r>
            <a:r>
              <a:rPr lang="en-US" dirty="0" err="1" smtClean="0"/>
              <a:t>Kubu</a:t>
            </a:r>
            <a:r>
              <a:rPr lang="en-US" dirty="0" smtClean="0"/>
              <a:t> (Sum </a:t>
            </a:r>
            <a:r>
              <a:rPr lang="en-US" dirty="0" err="1" smtClean="0"/>
              <a:t>Sel</a:t>
            </a:r>
            <a:r>
              <a:rPr lang="en-US" dirty="0" smtClean="0"/>
              <a:t>).</a:t>
            </a:r>
          </a:p>
          <a:p>
            <a:pPr lvl="1">
              <a:buFont typeface="Wingdings" pitchFamily="2" charset="2"/>
              <a:buChar char="q"/>
            </a:pP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91400" y="1371600"/>
            <a:ext cx="14763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371600"/>
            <a:ext cx="17907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3810000"/>
            <a:ext cx="1828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3810000"/>
            <a:ext cx="2133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52400"/>
            <a:ext cx="7162800" cy="6553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631825" indent="-538163">
              <a:buFont typeface="Wingdings" pitchFamily="2" charset="2"/>
              <a:buChar char="q"/>
            </a:pPr>
            <a:endParaRPr lang="en-US" dirty="0" smtClean="0">
              <a:latin typeface="Verdana" pitchFamily="34" charset="0"/>
            </a:endParaRPr>
          </a:p>
          <a:p>
            <a:pPr marL="631825" indent="-538163">
              <a:buFont typeface="Wingdings" pitchFamily="2" charset="2"/>
              <a:buChar char="q"/>
            </a:pPr>
            <a:r>
              <a:rPr lang="en-US" dirty="0" err="1" smtClean="0">
                <a:latin typeface="Verdana" pitchFamily="34" charset="0"/>
              </a:rPr>
              <a:t>Bangsa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Melayu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Tua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i="1" dirty="0" smtClean="0">
                <a:solidFill>
                  <a:srgbClr val="FFFF00"/>
                </a:solidFill>
                <a:latin typeface="Brush Script MT" pitchFamily="66" charset="0"/>
              </a:rPr>
              <a:t>(Proto </a:t>
            </a:r>
            <a:r>
              <a:rPr lang="en-US" i="1" dirty="0" err="1" smtClean="0">
                <a:solidFill>
                  <a:srgbClr val="FFFF00"/>
                </a:solidFill>
                <a:latin typeface="Brush Script MT" pitchFamily="66" charset="0"/>
              </a:rPr>
              <a:t>Melayu</a:t>
            </a:r>
            <a:r>
              <a:rPr lang="en-US" i="1" dirty="0" smtClean="0">
                <a:solidFill>
                  <a:srgbClr val="FFFF00"/>
                </a:solidFill>
                <a:latin typeface="Brush Script MT" pitchFamily="66" charset="0"/>
              </a:rPr>
              <a:t>)</a:t>
            </a:r>
            <a:r>
              <a:rPr lang="en-US" dirty="0" smtClean="0">
                <a:solidFill>
                  <a:srgbClr val="FFFF00"/>
                </a:solidFill>
                <a:latin typeface="Brush Script MT" pitchFamily="66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adalah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rumpun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bangsa</a:t>
            </a:r>
            <a:r>
              <a:rPr lang="en-US" dirty="0" smtClean="0">
                <a:latin typeface="Verdana" pitchFamily="34" charset="0"/>
              </a:rPr>
              <a:t> Austronesia </a:t>
            </a:r>
          </a:p>
          <a:p>
            <a:pPr marL="631825" indent="-538163">
              <a:buNone/>
            </a:pPr>
            <a:endParaRPr lang="en-US" dirty="0" smtClean="0">
              <a:latin typeface="Verdana" pitchFamily="34" charset="0"/>
            </a:endParaRPr>
          </a:p>
          <a:p>
            <a:pPr marL="631825" indent="-538163">
              <a:buFont typeface="Wingdings" pitchFamily="2" charset="2"/>
              <a:buChar char="q"/>
            </a:pPr>
            <a:r>
              <a:rPr lang="en-US" dirty="0" err="1" smtClean="0">
                <a:latin typeface="Verdana" pitchFamily="34" charset="0"/>
              </a:rPr>
              <a:t>Datang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pertama</a:t>
            </a:r>
            <a:r>
              <a:rPr lang="en-US" dirty="0" smtClean="0">
                <a:latin typeface="Verdana" pitchFamily="34" charset="0"/>
              </a:rPr>
              <a:t> kali </a:t>
            </a:r>
            <a:r>
              <a:rPr lang="en-US" dirty="0" err="1" smtClean="0">
                <a:latin typeface="Verdana" pitchFamily="34" charset="0"/>
              </a:rPr>
              <a:t>di</a:t>
            </a:r>
            <a:r>
              <a:rPr lang="en-US" dirty="0" smtClean="0">
                <a:latin typeface="Verdana" pitchFamily="34" charset="0"/>
              </a:rPr>
              <a:t> Indonesia </a:t>
            </a:r>
            <a:r>
              <a:rPr lang="en-US" dirty="0" err="1" smtClean="0">
                <a:latin typeface="Verdana" pitchFamily="34" charset="0"/>
              </a:rPr>
              <a:t>sekitar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tahun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Brush Script MT" pitchFamily="66" charset="0"/>
              </a:rPr>
              <a:t>2000 SM </a:t>
            </a:r>
            <a:r>
              <a:rPr lang="en-US" dirty="0" err="1" smtClean="0">
                <a:latin typeface="Verdana" pitchFamily="34" charset="0"/>
              </a:rPr>
              <a:t>dari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daratan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Yunan</a:t>
            </a:r>
            <a:r>
              <a:rPr lang="en-US" dirty="0" smtClean="0">
                <a:latin typeface="Verdana" pitchFamily="34" charset="0"/>
              </a:rPr>
              <a:t> . </a:t>
            </a:r>
          </a:p>
          <a:p>
            <a:pPr marL="631825" indent="-538163">
              <a:buNone/>
            </a:pPr>
            <a:endParaRPr lang="en-US" dirty="0" smtClean="0">
              <a:latin typeface="Verdana" pitchFamily="34" charset="0"/>
            </a:endParaRPr>
          </a:p>
          <a:p>
            <a:pPr marL="631825" indent="-538163">
              <a:buFont typeface="Wingdings" pitchFamily="2" charset="2"/>
              <a:buChar char="q"/>
            </a:pPr>
            <a:r>
              <a:rPr lang="en-US" dirty="0" err="1" smtClean="0">
                <a:latin typeface="Verdana" pitchFamily="34" charset="0"/>
              </a:rPr>
              <a:t>Melalui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Jalur</a:t>
            </a:r>
            <a:r>
              <a:rPr lang="en-US" dirty="0" smtClean="0">
                <a:latin typeface="Verdana" pitchFamily="34" charset="0"/>
              </a:rPr>
              <a:t> Utara </a:t>
            </a:r>
            <a:r>
              <a:rPr lang="en-US" dirty="0" err="1" smtClean="0">
                <a:latin typeface="Verdana" pitchFamily="34" charset="0"/>
              </a:rPr>
              <a:t>dan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Timur</a:t>
            </a:r>
            <a:endParaRPr lang="en-US" dirty="0" smtClean="0">
              <a:latin typeface="Verdana" pitchFamily="34" charset="0"/>
            </a:endParaRPr>
          </a:p>
          <a:p>
            <a:pPr marL="631825" indent="-538163">
              <a:buNone/>
            </a:pPr>
            <a:r>
              <a:rPr lang="en-US" dirty="0" smtClean="0">
                <a:latin typeface="Verdana" pitchFamily="34" charset="0"/>
              </a:rPr>
              <a:t>	</a:t>
            </a:r>
          </a:p>
          <a:p>
            <a:pPr marL="631825" indent="-538163">
              <a:buFont typeface="Wingdings" pitchFamily="2" charset="2"/>
              <a:buChar char="q"/>
            </a:pPr>
            <a:r>
              <a:rPr lang="en-US" dirty="0" err="1" smtClean="0">
                <a:latin typeface="Verdana" pitchFamily="34" charset="0"/>
              </a:rPr>
              <a:t>Kebudayaan</a:t>
            </a:r>
            <a:r>
              <a:rPr lang="en-US" dirty="0" smtClean="0">
                <a:latin typeface="Verdana" pitchFamily="34" charset="0"/>
              </a:rPr>
              <a:t> yang </a:t>
            </a:r>
            <a:r>
              <a:rPr lang="en-US" dirty="0" err="1" smtClean="0">
                <a:latin typeface="Verdana" pitchFamily="34" charset="0"/>
              </a:rPr>
              <a:t>dibawa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kebudayaan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err="1" smtClean="0">
                <a:latin typeface="Verdana" pitchFamily="34" charset="0"/>
              </a:rPr>
              <a:t>batu</a:t>
            </a:r>
            <a:r>
              <a:rPr lang="en-US" dirty="0" smtClean="0">
                <a:latin typeface="Verdana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Brush Script MT" pitchFamily="66" charset="0"/>
              </a:rPr>
              <a:t>(</a:t>
            </a:r>
            <a:r>
              <a:rPr lang="en-US" dirty="0" err="1" smtClean="0">
                <a:solidFill>
                  <a:srgbClr val="FF0000"/>
                </a:solidFill>
                <a:latin typeface="Brush Script MT" pitchFamily="66" charset="0"/>
              </a:rPr>
              <a:t>Bacson</a:t>
            </a:r>
            <a:r>
              <a:rPr lang="en-US" dirty="0" smtClean="0">
                <a:solidFill>
                  <a:srgbClr val="FF0000"/>
                </a:solidFill>
                <a:latin typeface="Brush Script MT" pitchFamily="66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Brush Script MT" pitchFamily="66" charset="0"/>
              </a:rPr>
              <a:t>Hoabinh</a:t>
            </a:r>
            <a:r>
              <a:rPr lang="en-US" dirty="0" smtClean="0">
                <a:solidFill>
                  <a:srgbClr val="FF0000"/>
                </a:solidFill>
                <a:latin typeface="Brush Script MT" pitchFamily="66" charset="0"/>
              </a:rPr>
              <a:t>)</a:t>
            </a:r>
          </a:p>
          <a:p>
            <a:pPr marL="631825" indent="-538163">
              <a:buFont typeface="Wingdings" pitchFamily="2" charset="2"/>
              <a:buChar char="q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7162800" cy="5410200"/>
          </a:xfrm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pPr marL="631825" indent="-363538">
              <a:buFont typeface="Wingdings" pitchFamily="2" charset="2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631825" indent="-363538">
              <a:buFontTx/>
              <a:buChar char="-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Melalui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Teluk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Tonkin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menuju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Taiwan   (Formosa), Filipina, Sulawesi,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Maluku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membawa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kebudayaan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kapak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lonjong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631825" indent="-363538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5475"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Persebaran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periode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Proto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Melayu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membawa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Monotype Corsiva" pitchFamily="66" charset="0"/>
                <a:cs typeface="Times New Roman" pitchFamily="18" charset="0"/>
              </a:rPr>
              <a:t>kebu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Monotype Corsiva" pitchFamily="66" charset="0"/>
              </a:rPr>
              <a:t>dayaan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Monotype Corsiva" pitchFamily="66" charset="0"/>
              </a:rPr>
              <a:t>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Monotype Corsiva" pitchFamily="66" charset="0"/>
              </a:rPr>
              <a:t>batu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Monotype Corsiva" pitchFamily="66" charset="0"/>
              </a:rPr>
              <a:t>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Monotype Corsiva" pitchFamily="66" charset="0"/>
              </a:rPr>
              <a:t>baru</a:t>
            </a:r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Monotype Corsiva" pitchFamily="66" charset="0"/>
              </a:rPr>
              <a:t>/ </a:t>
            </a:r>
            <a:r>
              <a:rPr lang="en-US" dirty="0" err="1" smtClean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Monotype Corsiva" pitchFamily="66" charset="0"/>
              </a:rPr>
              <a:t>Neolithikum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Monotype Corsiva" pitchFamily="66" charset="0"/>
              </a:rPr>
              <a:t>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162800" cy="1066800"/>
          </a:xfrm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Vladimir Script" pitchFamily="66" charset="0"/>
              </a:rPr>
              <a:t>1.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Vladimir Script" pitchFamily="66" charset="0"/>
              </a:rPr>
              <a:t>Jalur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Vladimir Script" pitchFamily="66" charset="0"/>
              </a:rPr>
              <a:t> Utara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Vladimir Script" pitchFamily="66" charset="0"/>
              </a:rPr>
              <a:t>dan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Vladimir Script" pitchFamily="66" charset="0"/>
              </a:rPr>
              <a:t> </a:t>
            </a:r>
            <a:r>
              <a:rPr lang="en-US" dirty="0" err="1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Vladimir Script" pitchFamily="66" charset="0"/>
              </a:rPr>
              <a:t>Timur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FF00"/>
              </a:solidFill>
              <a:latin typeface="Vladimir Scrip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162800" cy="63976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dirty="0" err="1" smtClean="0"/>
              <a:t>kebudayaan</a:t>
            </a:r>
            <a:r>
              <a:rPr lang="en-US" sz="3600" dirty="0" smtClean="0"/>
              <a:t> </a:t>
            </a:r>
            <a:r>
              <a:rPr lang="en-US" sz="3600" dirty="0" err="1" smtClean="0"/>
              <a:t>Bacson</a:t>
            </a:r>
            <a:r>
              <a:rPr lang="en-US" sz="3600" dirty="0" smtClean="0"/>
              <a:t> </a:t>
            </a:r>
            <a:r>
              <a:rPr lang="en-US" sz="3600" dirty="0" err="1" smtClean="0"/>
              <a:t>Hoabin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914400"/>
            <a:ext cx="7162800" cy="57912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pPr marL="531813">
              <a:buFont typeface="Wingdings" pitchFamily="2" charset="2"/>
              <a:buChar char="q"/>
            </a:pPr>
            <a:endParaRPr lang="en-US" dirty="0" smtClean="0">
              <a:solidFill>
                <a:schemeClr val="tx1"/>
              </a:solidFill>
            </a:endParaRPr>
          </a:p>
          <a:p>
            <a:pPr marL="531813">
              <a:buFont typeface="Wingdings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Budaya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zaman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mesoliticum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zaman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tengah</a:t>
            </a:r>
            <a:r>
              <a:rPr lang="en-US" dirty="0" smtClean="0">
                <a:solidFill>
                  <a:schemeClr val="tx1"/>
                </a:solidFill>
              </a:rPr>
              <a:t>). </a:t>
            </a:r>
          </a:p>
          <a:p>
            <a:pPr marL="531813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531813">
              <a:buFont typeface="Wingdings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Dinamakan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Bacson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Hoabin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karena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tempat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penemuan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kebudayaan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pegunungan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daerah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Hoabin</a:t>
            </a:r>
            <a:r>
              <a:rPr lang="en-US" dirty="0" smtClean="0">
                <a:solidFill>
                  <a:schemeClr val="tx1"/>
                </a:solidFill>
              </a:rPr>
              <a:t> Tonkin </a:t>
            </a:r>
            <a:r>
              <a:rPr lang="en-US" dirty="0" err="1" smtClean="0">
                <a:solidFill>
                  <a:schemeClr val="tx1"/>
                </a:solidFill>
              </a:rPr>
              <a:t>Indocina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pPr marL="531813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531813">
              <a:buFont typeface="Wingdings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Kebudayaan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Bacson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Hoabin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masuk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melalui</a:t>
            </a:r>
            <a:r>
              <a:rPr lang="en-US" dirty="0" smtClean="0">
                <a:solidFill>
                  <a:schemeClr val="tx1"/>
                </a:solidFill>
              </a:rPr>
              <a:t> Thailand </a:t>
            </a:r>
            <a:r>
              <a:rPr lang="en-US" dirty="0" err="1" smtClean="0">
                <a:solidFill>
                  <a:schemeClr val="tx1"/>
                </a:solidFill>
              </a:rPr>
              <a:t>Melayu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lalu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menyebar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Nusantara. </a:t>
            </a:r>
          </a:p>
          <a:p>
            <a:pPr marL="531813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531813">
              <a:buFont typeface="Wingdings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Ciri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khas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alat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kebudayaan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Bacson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Hoabin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adalah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penyerpihan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permukaan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batu</a:t>
            </a:r>
            <a:r>
              <a:rPr lang="en-US" dirty="0" smtClean="0">
                <a:solidFill>
                  <a:schemeClr val="tx1"/>
                </a:solidFill>
              </a:rPr>
              <a:t> kali yang </a:t>
            </a:r>
            <a:r>
              <a:rPr lang="en-US" dirty="0" err="1" smtClean="0">
                <a:solidFill>
                  <a:schemeClr val="tx1"/>
                </a:solidFill>
              </a:rPr>
              <a:t>berukuran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kurang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kepalan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sering</a:t>
            </a:r>
            <a:r>
              <a:rPr lang="en-US" dirty="0" smtClean="0">
                <a:solidFill>
                  <a:schemeClr val="tx1"/>
                </a:solidFill>
              </a:rPr>
              <a:t> kali </a:t>
            </a:r>
            <a:r>
              <a:rPr lang="en-US" dirty="0" err="1" smtClean="0">
                <a:solidFill>
                  <a:schemeClr val="tx1"/>
                </a:solidFill>
              </a:rPr>
              <a:t>seluruh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tepiannya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menjadi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bagian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tajam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531813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531813">
              <a:buFont typeface="Wingdings" pitchFamily="2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Ditemukan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daerah</a:t>
            </a:r>
            <a:r>
              <a:rPr lang="en-US" dirty="0" smtClean="0">
                <a:solidFill>
                  <a:schemeClr val="tx1"/>
                </a:solidFill>
              </a:rPr>
              <a:t> Sumatera, </a:t>
            </a:r>
            <a:r>
              <a:rPr lang="en-US" dirty="0" err="1" smtClean="0">
                <a:solidFill>
                  <a:schemeClr val="tx1"/>
                </a:solidFill>
              </a:rPr>
              <a:t>Jawa</a:t>
            </a:r>
            <a:r>
              <a:rPr lang="en-US" dirty="0" smtClean="0">
                <a:solidFill>
                  <a:schemeClr val="tx1"/>
                </a:solidFill>
              </a:rPr>
              <a:t>, Nusa Tenggara, Kalimantan, Sulawesi </a:t>
            </a:r>
            <a:r>
              <a:rPr lang="en-US" dirty="0" err="1" smtClean="0">
                <a:solidFill>
                  <a:schemeClr val="tx1"/>
                </a:solidFill>
              </a:rPr>
              <a:t>sampai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Papua (</a:t>
            </a:r>
            <a:r>
              <a:rPr lang="en-US" dirty="0" err="1" smtClean="0">
                <a:solidFill>
                  <a:schemeClr val="tx1"/>
                </a:solidFill>
              </a:rPr>
              <a:t>Irian</a:t>
            </a:r>
            <a:r>
              <a:rPr lang="en-US" dirty="0" smtClean="0">
                <a:solidFill>
                  <a:schemeClr val="tx1"/>
                </a:solidFill>
              </a:rPr>
              <a:t> Jaya).</a:t>
            </a:r>
          </a:p>
          <a:p>
            <a:pPr marL="531813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531813">
              <a:buFont typeface="Wingdings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Di </a:t>
            </a:r>
            <a:r>
              <a:rPr lang="en-US" dirty="0" err="1" smtClean="0">
                <a:solidFill>
                  <a:schemeClr val="tx1"/>
                </a:solidFill>
              </a:rPr>
              <a:t>daerah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Jawa</a:t>
            </a:r>
            <a:r>
              <a:rPr lang="en-US" dirty="0" smtClean="0">
                <a:solidFill>
                  <a:schemeClr val="tx1"/>
                </a:solidFill>
              </a:rPr>
              <a:t>,  </a:t>
            </a:r>
            <a:r>
              <a:rPr lang="en-US" dirty="0" err="1" smtClean="0">
                <a:solidFill>
                  <a:schemeClr val="tx1"/>
                </a:solidFill>
              </a:rPr>
              <a:t>ditemukan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daerah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lembah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sungai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Bengawan</a:t>
            </a:r>
            <a:r>
              <a:rPr lang="en-US" dirty="0" smtClean="0">
                <a:solidFill>
                  <a:schemeClr val="tx1"/>
                </a:solidFill>
              </a:rPr>
              <a:t> Solo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1189038"/>
          </a:xfrm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US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Vladimir Script" pitchFamily="66" charset="0"/>
              </a:rPr>
              <a:t>Hasil</a:t>
            </a:r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Vladimir Script" pitchFamily="66" charset="0"/>
              </a:rPr>
              <a:t> </a:t>
            </a:r>
            <a:r>
              <a:rPr lang="en-US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Vladimir Script" pitchFamily="66" charset="0"/>
              </a:rPr>
              <a:t>kebudayaan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FF00"/>
              </a:solidFill>
              <a:latin typeface="Vladimir Script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447800"/>
            <a:ext cx="2743200" cy="51816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1">
              <a:lnSpc>
                <a:spcPct val="150000"/>
              </a:lnSpc>
            </a:pPr>
            <a:endParaRPr lang="en-US" dirty="0" smtClean="0">
              <a:latin typeface="Bodoni MT Poster Compressed" pitchFamily="18" charset="0"/>
            </a:endParaRPr>
          </a:p>
          <a:p>
            <a:pPr marL="357188" lvl="1">
              <a:lnSpc>
                <a:spcPct val="150000"/>
              </a:lnSpc>
            </a:pPr>
            <a:r>
              <a:rPr lang="en-US" dirty="0" smtClean="0">
                <a:latin typeface="Bodoni MT Poster Compressed" pitchFamily="18" charset="0"/>
              </a:rPr>
              <a:t>   Pebble/</a:t>
            </a:r>
            <a:r>
              <a:rPr lang="en-US" dirty="0" err="1" smtClean="0">
                <a:latin typeface="Bodoni MT Poster Compressed" pitchFamily="18" charset="0"/>
              </a:rPr>
              <a:t>kapak</a:t>
            </a:r>
            <a:r>
              <a:rPr lang="en-US" dirty="0" smtClean="0">
                <a:latin typeface="Bodoni MT Poster Compressed" pitchFamily="18" charset="0"/>
              </a:rPr>
              <a:t> </a:t>
            </a:r>
            <a:r>
              <a:rPr lang="en-US" dirty="0" err="1" smtClean="0">
                <a:latin typeface="Bodoni MT Poster Compressed" pitchFamily="18" charset="0"/>
              </a:rPr>
              <a:t>pendek</a:t>
            </a:r>
            <a:endParaRPr lang="en-US" dirty="0" smtClean="0">
              <a:latin typeface="Bodoni MT Poster Compressed" pitchFamily="18" charset="0"/>
            </a:endParaRPr>
          </a:p>
          <a:p>
            <a:pPr marL="357188" lvl="1">
              <a:lnSpc>
                <a:spcPct val="150000"/>
              </a:lnSpc>
            </a:pPr>
            <a:r>
              <a:rPr lang="en-US" dirty="0" smtClean="0">
                <a:latin typeface="Bodoni MT Poster Compressed" pitchFamily="18" charset="0"/>
              </a:rPr>
              <a:t>   Flakes </a:t>
            </a:r>
          </a:p>
          <a:p>
            <a:pPr marL="357188" lvl="1">
              <a:lnSpc>
                <a:spcPct val="150000"/>
              </a:lnSpc>
            </a:pPr>
            <a:r>
              <a:rPr lang="en-US" dirty="0" smtClean="0">
                <a:latin typeface="Bodoni MT Poster Compressed" pitchFamily="18" charset="0"/>
              </a:rPr>
              <a:t>   </a:t>
            </a:r>
            <a:r>
              <a:rPr lang="en-US" dirty="0" err="1" smtClean="0">
                <a:latin typeface="Bodoni MT Poster Compressed" pitchFamily="18" charset="0"/>
              </a:rPr>
              <a:t>Alat-alat</a:t>
            </a:r>
            <a:r>
              <a:rPr lang="en-US" dirty="0" smtClean="0">
                <a:latin typeface="Bodoni MT Poster Compressed" pitchFamily="18" charset="0"/>
              </a:rPr>
              <a:t> </a:t>
            </a:r>
            <a:r>
              <a:rPr lang="en-US" dirty="0" err="1" smtClean="0">
                <a:latin typeface="Bodoni MT Poster Compressed" pitchFamily="18" charset="0"/>
              </a:rPr>
              <a:t>tulang</a:t>
            </a:r>
            <a:endParaRPr lang="en-US" dirty="0" smtClean="0">
              <a:latin typeface="Bodoni MT Poster Compressed" pitchFamily="18" charset="0"/>
            </a:endParaRPr>
          </a:p>
          <a:p>
            <a:pPr marL="357188" lvl="1">
              <a:lnSpc>
                <a:spcPct val="150000"/>
              </a:lnSpc>
            </a:pPr>
            <a:r>
              <a:rPr lang="en-US" dirty="0" smtClean="0">
                <a:latin typeface="Bodoni MT Poster Compressed" pitchFamily="18" charset="0"/>
              </a:rPr>
              <a:t>   </a:t>
            </a:r>
            <a:r>
              <a:rPr lang="en-US" dirty="0" err="1" smtClean="0">
                <a:latin typeface="Bodoni MT Poster Compressed" pitchFamily="18" charset="0"/>
              </a:rPr>
              <a:t>Batu</a:t>
            </a:r>
            <a:r>
              <a:rPr lang="en-US" dirty="0" smtClean="0">
                <a:latin typeface="Bodoni MT Poster Compressed" pitchFamily="18" charset="0"/>
              </a:rPr>
              <a:t> </a:t>
            </a:r>
            <a:r>
              <a:rPr lang="en-US" dirty="0" err="1" smtClean="0">
                <a:latin typeface="Bodoni MT Poster Compressed" pitchFamily="18" charset="0"/>
              </a:rPr>
              <a:t>pipisan</a:t>
            </a:r>
            <a:endParaRPr lang="id-ID" dirty="0" smtClean="0">
              <a:latin typeface="Bodoni MT Poster Compressed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8200" y="1447800"/>
            <a:ext cx="4267200" cy="5181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Ciri-ciri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kehidupan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</a:t>
            </a:r>
          </a:p>
          <a:p>
            <a:pPr marL="342900" marR="0" lvl="1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Menyimpan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makanan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1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Mengenal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religi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Mengenal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penguburan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mayat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Mengenal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kesenian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Alat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kehidupan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agak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halus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Hidupnya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sebagian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menetap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id-ID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581400"/>
            <a:ext cx="3733800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581400"/>
            <a:ext cx="3657600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0"/>
            <a:ext cx="37338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6400" y="0"/>
            <a:ext cx="36576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 rot="19449032">
            <a:off x="1338912" y="1459468"/>
            <a:ext cx="421301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err="1" smtClean="0">
                <a:solidFill>
                  <a:srgbClr val="43E828"/>
                </a:solidFill>
                <a:latin typeface="Vladimir Script" pitchFamily="66" charset="0"/>
              </a:rPr>
              <a:t>Paleolithikum</a:t>
            </a:r>
            <a:endParaRPr lang="en-US" sz="6600" dirty="0" smtClean="0">
              <a:solidFill>
                <a:srgbClr val="43E828"/>
              </a:solidFill>
              <a:latin typeface="Vladimir Script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 rot="19705495">
            <a:off x="5553230" y="1124577"/>
            <a:ext cx="33922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 smtClean="0">
                <a:solidFill>
                  <a:srgbClr val="43E828"/>
                </a:solidFill>
                <a:latin typeface="Vladimir Script" pitchFamily="66" charset="0"/>
              </a:rPr>
              <a:t>Mesolithikum</a:t>
            </a:r>
            <a:endParaRPr lang="en-US" sz="5400" dirty="0" smtClean="0">
              <a:solidFill>
                <a:srgbClr val="43E828"/>
              </a:solidFill>
              <a:latin typeface="Vladimir Script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 rot="19230777">
            <a:off x="1950802" y="4583668"/>
            <a:ext cx="373692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err="1" smtClean="0">
                <a:solidFill>
                  <a:srgbClr val="43E828"/>
                </a:solidFill>
                <a:latin typeface="Vladimir Script" pitchFamily="66" charset="0"/>
              </a:rPr>
              <a:t>Neolithikum</a:t>
            </a:r>
            <a:endParaRPr lang="en-US" sz="6600" dirty="0" smtClean="0">
              <a:solidFill>
                <a:srgbClr val="43E828"/>
              </a:solidFill>
              <a:latin typeface="Vladimir Script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9206203">
            <a:off x="5608235" y="4736342"/>
            <a:ext cx="34612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 smtClean="0">
                <a:solidFill>
                  <a:srgbClr val="43E828"/>
                </a:solidFill>
                <a:latin typeface="Vladimir Script" pitchFamily="66" charset="0"/>
              </a:rPr>
              <a:t>Megalithikum</a:t>
            </a:r>
            <a:endParaRPr lang="en-US" sz="5400" dirty="0" smtClean="0">
              <a:solidFill>
                <a:srgbClr val="43E828"/>
              </a:solidFill>
              <a:latin typeface="Vladimir Scrip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985156">
            <a:off x="2514600" y="304800"/>
            <a:ext cx="1600200" cy="68580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SK-KD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718066" y="2253734"/>
            <a:ext cx="259080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t-BR" b="1" dirty="0" smtClean="0"/>
              <a:t>Standar Kompetensi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603766" y="5111234"/>
            <a:ext cx="281940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2060"/>
                </a:solidFill>
              </a:rPr>
              <a:t>Kompetensi Dasar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0" y="1143000"/>
            <a:ext cx="6629400" cy="266700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095375" indent="-742950"/>
            <a:r>
              <a:rPr lang="es-ES" sz="4000" dirty="0" smtClean="0"/>
              <a:t>2.  </a:t>
            </a:r>
            <a:r>
              <a:rPr lang="es-ES" sz="4000" dirty="0" err="1" smtClean="0"/>
              <a:t>Menganalisis</a:t>
            </a:r>
            <a:r>
              <a:rPr lang="es-ES" sz="4000" dirty="0" smtClean="0"/>
              <a:t> </a:t>
            </a:r>
            <a:r>
              <a:rPr lang="es-ES" sz="4000" dirty="0" err="1" smtClean="0"/>
              <a:t>peradaban</a:t>
            </a:r>
            <a:r>
              <a:rPr lang="es-ES" sz="4000" dirty="0" smtClean="0"/>
              <a:t>  </a:t>
            </a:r>
          </a:p>
          <a:p>
            <a:pPr marL="1095375" indent="-742950"/>
            <a:r>
              <a:rPr lang="es-ES" sz="4000" dirty="0" smtClean="0"/>
              <a:t>     Indonesia dan </a:t>
            </a:r>
            <a:r>
              <a:rPr lang="es-ES" sz="4000" dirty="0" err="1" smtClean="0"/>
              <a:t>dunia</a:t>
            </a:r>
            <a:r>
              <a:rPr lang="es-ES" sz="4000" dirty="0" smtClean="0"/>
              <a:t> 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2286000" y="3810000"/>
            <a:ext cx="6629400" cy="2895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98525" indent="-898525"/>
            <a:r>
              <a:rPr lang="es-ES" sz="4000" dirty="0" smtClean="0">
                <a:solidFill>
                  <a:srgbClr val="000066"/>
                </a:solidFill>
              </a:rPr>
              <a:t>2.3  </a:t>
            </a:r>
            <a:r>
              <a:rPr lang="es-ES" sz="4000" dirty="0" err="1" smtClean="0">
                <a:solidFill>
                  <a:srgbClr val="000066"/>
                </a:solidFill>
              </a:rPr>
              <a:t>Menganalisis</a:t>
            </a:r>
            <a:r>
              <a:rPr lang="es-ES" sz="4000" dirty="0" smtClean="0">
                <a:solidFill>
                  <a:srgbClr val="000066"/>
                </a:solidFill>
              </a:rPr>
              <a:t> </a:t>
            </a:r>
            <a:r>
              <a:rPr lang="es-ES" sz="4000" dirty="0" err="1" smtClean="0">
                <a:solidFill>
                  <a:srgbClr val="000066"/>
                </a:solidFill>
              </a:rPr>
              <a:t>asal-usul</a:t>
            </a:r>
            <a:r>
              <a:rPr lang="es-ES" sz="4000" dirty="0" smtClean="0">
                <a:solidFill>
                  <a:srgbClr val="000066"/>
                </a:solidFill>
              </a:rPr>
              <a:t> dan </a:t>
            </a:r>
            <a:r>
              <a:rPr lang="es-ES" sz="4000" dirty="0" err="1" smtClean="0">
                <a:solidFill>
                  <a:srgbClr val="000066"/>
                </a:solidFill>
              </a:rPr>
              <a:t>persebaran</a:t>
            </a:r>
            <a:r>
              <a:rPr lang="es-ES" sz="4000" dirty="0" smtClean="0">
                <a:solidFill>
                  <a:srgbClr val="000066"/>
                </a:solidFill>
              </a:rPr>
              <a:t> </a:t>
            </a:r>
            <a:r>
              <a:rPr lang="es-ES" sz="4000" dirty="0" err="1" smtClean="0">
                <a:solidFill>
                  <a:srgbClr val="000066"/>
                </a:solidFill>
              </a:rPr>
              <a:t>manusia</a:t>
            </a:r>
            <a:r>
              <a:rPr lang="es-ES" sz="4000" dirty="0" smtClean="0">
                <a:solidFill>
                  <a:srgbClr val="000066"/>
                </a:solidFill>
              </a:rPr>
              <a:t> di </a:t>
            </a:r>
            <a:r>
              <a:rPr lang="es-ES" sz="4000" dirty="0" err="1" smtClean="0">
                <a:solidFill>
                  <a:srgbClr val="000066"/>
                </a:solidFill>
              </a:rPr>
              <a:t>kepulauan</a:t>
            </a:r>
            <a:r>
              <a:rPr lang="es-ES" sz="4000" dirty="0" smtClean="0">
                <a:solidFill>
                  <a:srgbClr val="000066"/>
                </a:solidFill>
              </a:rPr>
              <a:t> Indonesia </a:t>
            </a:r>
            <a:endParaRPr lang="en-US" sz="400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0"/>
            <a:ext cx="7391400" cy="1143000"/>
          </a:xfrm>
        </p:spPr>
        <p:txBody>
          <a:bodyPr/>
          <a:lstStyle/>
          <a:p>
            <a:r>
              <a:rPr lang="en-US" dirty="0" err="1" smtClean="0"/>
              <a:t>Tradisi</a:t>
            </a:r>
            <a:r>
              <a:rPr lang="en-US" dirty="0" smtClean="0"/>
              <a:t> </a:t>
            </a:r>
            <a:r>
              <a:rPr lang="en-US" dirty="0" err="1" smtClean="0"/>
              <a:t>bangsa</a:t>
            </a:r>
            <a:r>
              <a:rPr lang="en-US" dirty="0" smtClean="0"/>
              <a:t> proto </a:t>
            </a:r>
            <a:r>
              <a:rPr lang="en-US" dirty="0" err="1" smtClean="0"/>
              <a:t>melayu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6689" y="1066800"/>
            <a:ext cx="7387311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752600" y="5750004"/>
            <a:ext cx="7391400" cy="11079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err="1" smtClean="0"/>
              <a:t>Orang</a:t>
            </a:r>
            <a:r>
              <a:rPr lang="en-US" sz="1600" dirty="0" smtClean="0"/>
              <a:t> </a:t>
            </a:r>
            <a:r>
              <a:rPr lang="en-US" sz="1600" dirty="0" err="1" smtClean="0"/>
              <a:t>Mentawai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menato</a:t>
            </a:r>
            <a:r>
              <a:rPr lang="en-US" sz="1600" dirty="0" smtClean="0"/>
              <a:t> </a:t>
            </a:r>
            <a:r>
              <a:rPr lang="en-US" sz="1600" dirty="0" err="1" smtClean="0"/>
              <a:t>badan</a:t>
            </a:r>
            <a:r>
              <a:rPr lang="en-US" sz="1600" dirty="0" smtClean="0"/>
              <a:t> </a:t>
            </a:r>
            <a:r>
              <a:rPr lang="en-US" sz="1600" dirty="0" err="1" smtClean="0"/>
              <a:t>sejak</a:t>
            </a:r>
            <a:r>
              <a:rPr lang="en-US" sz="1600" dirty="0" smtClean="0"/>
              <a:t> </a:t>
            </a:r>
            <a:r>
              <a:rPr lang="en-US" sz="1600" dirty="0" err="1" smtClean="0"/>
              <a:t>kedatangan</a:t>
            </a:r>
            <a:r>
              <a:rPr lang="en-US" sz="1600" dirty="0" smtClean="0"/>
              <a:t> </a:t>
            </a:r>
            <a:r>
              <a:rPr lang="en-US" sz="1600" dirty="0" err="1" smtClean="0"/>
              <a:t>mereka</a:t>
            </a:r>
            <a:r>
              <a:rPr lang="en-US" sz="1600" dirty="0" smtClean="0"/>
              <a:t> </a:t>
            </a:r>
            <a:r>
              <a:rPr lang="en-US" sz="1600" dirty="0" err="1" smtClean="0"/>
              <a:t>ke</a:t>
            </a:r>
            <a:r>
              <a:rPr lang="en-US" sz="1600" dirty="0" smtClean="0"/>
              <a:t> </a:t>
            </a:r>
            <a:r>
              <a:rPr lang="en-US" sz="1600" dirty="0" err="1" smtClean="0"/>
              <a:t>pantai</a:t>
            </a:r>
            <a:r>
              <a:rPr lang="en-US" sz="1600" dirty="0" smtClean="0"/>
              <a:t> </a:t>
            </a:r>
            <a:r>
              <a:rPr lang="en-US" sz="1600" dirty="0" err="1" smtClean="0"/>
              <a:t>barat</a:t>
            </a:r>
            <a:r>
              <a:rPr lang="en-US" sz="1600" dirty="0" smtClean="0"/>
              <a:t> Sumatera. </a:t>
            </a:r>
            <a:r>
              <a:rPr lang="en-US" sz="1600" dirty="0" err="1" smtClean="0"/>
              <a:t>Bangsa</a:t>
            </a:r>
            <a:r>
              <a:rPr lang="en-US" sz="1600" dirty="0" smtClean="0"/>
              <a:t> Proto </a:t>
            </a:r>
            <a:r>
              <a:rPr lang="en-US" sz="1600" dirty="0" err="1" smtClean="0"/>
              <a:t>Melayu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 </a:t>
            </a:r>
            <a:r>
              <a:rPr lang="en-US" sz="1600" dirty="0" err="1" smtClean="0"/>
              <a:t>datang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daratan</a:t>
            </a:r>
            <a:r>
              <a:rPr lang="en-US" sz="1600" dirty="0" smtClean="0"/>
              <a:t> Asia (</a:t>
            </a:r>
            <a:r>
              <a:rPr lang="en-US" sz="1600" dirty="0" err="1" smtClean="0"/>
              <a:t>Indocina</a:t>
            </a:r>
            <a:r>
              <a:rPr lang="en-US" sz="1600" dirty="0" smtClean="0"/>
              <a:t>),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Zaman</a:t>
            </a:r>
            <a:r>
              <a:rPr lang="en-US" sz="1600" dirty="0" smtClean="0"/>
              <a:t> </a:t>
            </a:r>
            <a:r>
              <a:rPr lang="en-US" sz="1600" dirty="0" err="1" smtClean="0"/>
              <a:t>Logam</a:t>
            </a:r>
            <a:r>
              <a:rPr lang="en-US" sz="1600" dirty="0" smtClean="0"/>
              <a:t>, 1500 SM-500 SM. </a:t>
            </a:r>
            <a:r>
              <a:rPr lang="en-US" sz="1600" dirty="0" err="1" smtClean="0"/>
              <a:t>Itu</a:t>
            </a:r>
            <a:r>
              <a:rPr lang="en-US" sz="1600" dirty="0" smtClean="0"/>
              <a:t> </a:t>
            </a:r>
            <a:r>
              <a:rPr lang="en-US" sz="1600" dirty="0" err="1" smtClean="0"/>
              <a:t>artinya</a:t>
            </a:r>
            <a:r>
              <a:rPr lang="en-US" sz="1600" dirty="0" smtClean="0"/>
              <a:t>, </a:t>
            </a:r>
            <a:r>
              <a:rPr lang="en-US" sz="1600" dirty="0" err="1" smtClean="0"/>
              <a:t>tato</a:t>
            </a:r>
            <a:r>
              <a:rPr lang="en-US" sz="1600" dirty="0" smtClean="0"/>
              <a:t> </a:t>
            </a:r>
            <a:r>
              <a:rPr lang="en-US" sz="1600" dirty="0" err="1" smtClean="0"/>
              <a:t>mentawailah</a:t>
            </a:r>
            <a:r>
              <a:rPr lang="en-US" sz="1600" dirty="0" smtClean="0"/>
              <a:t> yang </a:t>
            </a:r>
            <a:r>
              <a:rPr lang="en-US" sz="1600" dirty="0" err="1" smtClean="0"/>
              <a:t>tertua</a:t>
            </a:r>
            <a:r>
              <a:rPr lang="en-US" sz="1600" dirty="0" smtClean="0"/>
              <a:t> </a:t>
            </a:r>
            <a:r>
              <a:rPr lang="en-US" sz="1600" dirty="0" err="1" smtClean="0"/>
              <a:t>di</a:t>
            </a:r>
            <a:r>
              <a:rPr lang="en-US" sz="1600" dirty="0" smtClean="0"/>
              <a:t> </a:t>
            </a:r>
            <a:r>
              <a:rPr lang="en-US" sz="1600" dirty="0" err="1" smtClean="0"/>
              <a:t>dunia</a:t>
            </a:r>
            <a:r>
              <a:rPr lang="en-US" sz="1600" dirty="0" smtClean="0"/>
              <a:t>. </a:t>
            </a:r>
            <a:r>
              <a:rPr lang="en-US" sz="1600" dirty="0" err="1" smtClean="0"/>
              <a:t>Bukan</a:t>
            </a:r>
            <a:r>
              <a:rPr lang="en-US" sz="1600" dirty="0" smtClean="0"/>
              <a:t> </a:t>
            </a:r>
            <a:r>
              <a:rPr lang="en-US" sz="1600" dirty="0" err="1" smtClean="0"/>
              <a:t>tato</a:t>
            </a:r>
            <a:r>
              <a:rPr lang="en-US" sz="1600" dirty="0" smtClean="0"/>
              <a:t> </a:t>
            </a:r>
            <a:r>
              <a:rPr lang="en-US" sz="1600" dirty="0" err="1" smtClean="0"/>
              <a:t>Mesir</a:t>
            </a:r>
            <a:r>
              <a:rPr lang="en-US" sz="1600" dirty="0" smtClean="0"/>
              <a:t>, </a:t>
            </a:r>
            <a:r>
              <a:rPr lang="en-US" sz="1600" dirty="0" err="1" smtClean="0"/>
              <a:t>sebagaimana</a:t>
            </a:r>
            <a:r>
              <a:rPr lang="en-US" sz="1600" dirty="0" smtClean="0"/>
              <a:t> </a:t>
            </a:r>
            <a:r>
              <a:rPr lang="en-US" sz="1600" dirty="0" err="1" smtClean="0"/>
              <a:t>disebut-sebut</a:t>
            </a:r>
            <a:r>
              <a:rPr lang="en-US" sz="1600" dirty="0" smtClean="0"/>
              <a:t> </a:t>
            </a:r>
            <a:r>
              <a:rPr lang="en-US" sz="1600" dirty="0" err="1" smtClean="0"/>
              <a:t>berbagai</a:t>
            </a:r>
            <a:r>
              <a:rPr lang="en-US" sz="1600" dirty="0" smtClean="0"/>
              <a:t> </a:t>
            </a:r>
            <a:r>
              <a:rPr lang="en-US" sz="1600" dirty="0" err="1" smtClean="0"/>
              <a:t>buku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162800" cy="71596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Bangsa</a:t>
            </a:r>
            <a:r>
              <a:rPr lang="en-US" sz="3200" dirty="0" smtClean="0"/>
              <a:t> </a:t>
            </a:r>
            <a:r>
              <a:rPr lang="en-US" sz="3200" dirty="0" err="1" smtClean="0"/>
              <a:t>Melayu</a:t>
            </a:r>
            <a:r>
              <a:rPr lang="en-US" sz="3200" dirty="0" smtClean="0"/>
              <a:t> </a:t>
            </a:r>
            <a:r>
              <a:rPr lang="en-US" sz="3200" dirty="0" err="1" smtClean="0"/>
              <a:t>Muda</a:t>
            </a:r>
            <a:r>
              <a:rPr lang="en-US" sz="3200" dirty="0" smtClean="0"/>
              <a:t>/</a:t>
            </a:r>
            <a:r>
              <a:rPr lang="en-US" sz="3200" dirty="0" err="1" smtClean="0"/>
              <a:t>Deutro</a:t>
            </a:r>
            <a:r>
              <a:rPr lang="en-US" sz="3200" dirty="0" smtClean="0"/>
              <a:t> </a:t>
            </a:r>
            <a:r>
              <a:rPr lang="en-US" sz="3200" dirty="0" err="1" smtClean="0"/>
              <a:t>Melayu</a:t>
            </a:r>
            <a:r>
              <a:rPr lang="en-US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66800"/>
            <a:ext cx="7162800" cy="12954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dirty="0" smtClean="0"/>
              <a:t>    </a:t>
            </a:r>
          </a:p>
          <a:p>
            <a:pPr>
              <a:buNone/>
            </a:pPr>
            <a:r>
              <a:rPr lang="en-US" sz="8600" dirty="0" smtClean="0"/>
              <a:t>     </a:t>
            </a:r>
            <a:r>
              <a:rPr lang="en-US" sz="8600" dirty="0" err="1" smtClean="0"/>
              <a:t>Merupakan</a:t>
            </a:r>
            <a:r>
              <a:rPr lang="en-US" sz="8600" dirty="0" smtClean="0"/>
              <a:t> </a:t>
            </a:r>
            <a:r>
              <a:rPr lang="en-US" sz="8600" dirty="0" err="1" smtClean="0"/>
              <a:t>ras</a:t>
            </a:r>
            <a:r>
              <a:rPr lang="en-US" sz="8600" dirty="0" smtClean="0"/>
              <a:t> Malayan Mongoloid  </a:t>
            </a:r>
            <a:r>
              <a:rPr lang="en-US" sz="12800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rush Script MT" pitchFamily="66" charset="0"/>
              </a:rPr>
              <a:t>sama</a:t>
            </a:r>
            <a:r>
              <a:rPr lang="en-US" sz="12800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rush Script MT" pitchFamily="66" charset="0"/>
              </a:rPr>
              <a:t> </a:t>
            </a:r>
            <a:r>
              <a:rPr lang="en-US" sz="12800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rush Script MT" pitchFamily="66" charset="0"/>
              </a:rPr>
              <a:t>dengan</a:t>
            </a:r>
            <a:r>
              <a:rPr lang="en-US" sz="12800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rush Script MT" pitchFamily="66" charset="0"/>
              </a:rPr>
              <a:t> </a:t>
            </a:r>
            <a:r>
              <a:rPr lang="en-US" sz="12800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rush Script MT" pitchFamily="66" charset="0"/>
              </a:rPr>
              <a:t>bangsa</a:t>
            </a:r>
            <a:r>
              <a:rPr lang="en-US" sz="12800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rush Script MT" pitchFamily="66" charset="0"/>
              </a:rPr>
              <a:t> </a:t>
            </a:r>
            <a:r>
              <a:rPr lang="en-US" sz="12800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rush Script MT" pitchFamily="66" charset="0"/>
              </a:rPr>
              <a:t>Melayu</a:t>
            </a:r>
            <a:r>
              <a:rPr lang="en-US" sz="12800" dirty="0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rush Script MT" pitchFamily="66" charset="0"/>
              </a:rPr>
              <a:t> </a:t>
            </a:r>
            <a:r>
              <a:rPr lang="en-US" sz="12800" dirty="0" err="1" smtClean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latin typeface="Brush Script MT" pitchFamily="66" charset="0"/>
              </a:rPr>
              <a:t>Tua</a:t>
            </a:r>
            <a:r>
              <a:rPr lang="en-US" sz="8600" dirty="0" smtClean="0"/>
              <a:t>, </a:t>
            </a:r>
            <a:r>
              <a:rPr lang="en-US" sz="8600" dirty="0" err="1" smtClean="0"/>
              <a:t>sehingga</a:t>
            </a:r>
            <a:r>
              <a:rPr lang="en-US" sz="8600" dirty="0" smtClean="0"/>
              <a:t> </a:t>
            </a:r>
            <a:r>
              <a:rPr lang="en-US" sz="8600" dirty="0" err="1" smtClean="0"/>
              <a:t>memiliki</a:t>
            </a:r>
            <a:r>
              <a:rPr lang="en-US" sz="8600" dirty="0" smtClean="0"/>
              <a:t> </a:t>
            </a:r>
            <a:r>
              <a:rPr lang="en-US" sz="8600" dirty="0" err="1" smtClean="0"/>
              <a:t>ciri-ciri</a:t>
            </a:r>
            <a:r>
              <a:rPr lang="en-US" sz="8600" dirty="0" smtClean="0"/>
              <a:t> yang </a:t>
            </a:r>
            <a:r>
              <a:rPr lang="en-US" sz="8600" dirty="0" err="1" smtClean="0"/>
              <a:t>sama</a:t>
            </a:r>
            <a:r>
              <a:rPr lang="en-US" sz="8600" dirty="0" smtClean="0"/>
              <a:t>.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20887651">
            <a:off x="4038600" y="2895600"/>
            <a:ext cx="2743200" cy="30469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68288" lvl="1">
              <a:buFont typeface="Wingdings" pitchFamily="2" charset="2"/>
              <a:buChar char="q"/>
            </a:pPr>
            <a:r>
              <a:rPr lang="en-US" sz="2400" dirty="0" err="1" smtClean="0"/>
              <a:t>Suku</a:t>
            </a:r>
            <a:r>
              <a:rPr lang="en-US" sz="2400" dirty="0" smtClean="0"/>
              <a:t> Aceh, 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sz="2400" dirty="0" err="1" smtClean="0"/>
              <a:t>Suku</a:t>
            </a:r>
            <a:r>
              <a:rPr lang="en-US" sz="2400" dirty="0" smtClean="0"/>
              <a:t> </a:t>
            </a:r>
            <a:r>
              <a:rPr lang="en-US" sz="2400" dirty="0" err="1" smtClean="0"/>
              <a:t>Jawa</a:t>
            </a:r>
            <a:r>
              <a:rPr lang="en-US" sz="2400" dirty="0" smtClean="0"/>
              <a:t>, 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sz="2400" dirty="0" err="1" smtClean="0"/>
              <a:t>Suku</a:t>
            </a:r>
            <a:r>
              <a:rPr lang="en-US" sz="2400" dirty="0" smtClean="0"/>
              <a:t> Bali, 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sz="2400" dirty="0" err="1" smtClean="0"/>
              <a:t>Suku</a:t>
            </a:r>
            <a:r>
              <a:rPr lang="en-US" sz="2400" dirty="0" smtClean="0"/>
              <a:t> </a:t>
            </a:r>
            <a:r>
              <a:rPr lang="en-US" sz="2400" dirty="0" err="1" smtClean="0"/>
              <a:t>Bugis</a:t>
            </a:r>
            <a:r>
              <a:rPr lang="en-US" sz="2400" dirty="0" smtClean="0"/>
              <a:t> 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sz="2400" dirty="0" err="1" smtClean="0"/>
              <a:t>Makasar</a:t>
            </a:r>
            <a:r>
              <a:rPr lang="en-US" sz="2400" dirty="0" smtClean="0"/>
              <a:t> 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sz="2400" dirty="0" err="1" smtClean="0"/>
              <a:t>Minangkabau</a:t>
            </a:r>
            <a:r>
              <a:rPr lang="en-US" sz="2400" dirty="0" smtClean="0"/>
              <a:t> (Sum Bar), </a:t>
            </a:r>
          </a:p>
          <a:p>
            <a:pPr marL="268288" lvl="1">
              <a:buFont typeface="Wingdings" pitchFamily="2" charset="2"/>
              <a:buChar char="q"/>
            </a:pPr>
            <a:r>
              <a:rPr lang="en-US" sz="2400" dirty="0" err="1" smtClean="0"/>
              <a:t>Dsb</a:t>
            </a:r>
            <a:r>
              <a:rPr lang="en-US" sz="2400" dirty="0" smtClean="0"/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514601"/>
            <a:ext cx="1905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4724400"/>
            <a:ext cx="1905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2514600"/>
            <a:ext cx="1981200" cy="20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0" y="4648200"/>
            <a:ext cx="1981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>
          <a:xfrm rot="10800000" flipV="1">
            <a:off x="3505200" y="3657600"/>
            <a:ext cx="8382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3352800" y="4648200"/>
            <a:ext cx="13716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791200" y="3352800"/>
            <a:ext cx="15240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53200" y="4800600"/>
            <a:ext cx="6096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19200"/>
            <a:ext cx="7162800" cy="5486400"/>
          </a:xfr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>
              <a:buFont typeface="Wingdings" pitchFamily="2" charset="2"/>
              <a:buNone/>
            </a:pPr>
            <a:endParaRPr lang="en-US" dirty="0" smtClean="0">
              <a:latin typeface="Comic Sans MS" pitchFamily="66" charset="0"/>
            </a:endParaRPr>
          </a:p>
          <a:p>
            <a:pPr>
              <a:buFontTx/>
              <a:buChar char="-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Melalui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Semenanjung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Malaka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Sumatera, Kalimantan, Sulawesi,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Jawa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Nusa Tenggara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membawa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kebudayaan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kapak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persegi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Persebaran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periode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Deutro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Melayu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membawa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kebudayaan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logam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162800" cy="914400"/>
          </a:xfrm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en-US" sz="4000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Vladimir Script" pitchFamily="66" charset="0"/>
              </a:rPr>
              <a:t>2. </a:t>
            </a:r>
            <a:r>
              <a:rPr lang="en-US" sz="4000" dirty="0" err="1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Vladimir Script" pitchFamily="66" charset="0"/>
              </a:rPr>
              <a:t>Jalur</a:t>
            </a:r>
            <a:r>
              <a:rPr lang="en-US" sz="4000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Vladimir Script" pitchFamily="66" charset="0"/>
              </a:rPr>
              <a:t> Barat </a:t>
            </a:r>
            <a:r>
              <a:rPr lang="en-US" sz="4000" dirty="0" err="1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Vladimir Script" pitchFamily="66" charset="0"/>
              </a:rPr>
              <a:t>dan</a:t>
            </a:r>
            <a:r>
              <a:rPr lang="en-US" sz="4000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  <a:latin typeface="Vladimir Script" pitchFamily="66" charset="0"/>
              </a:rPr>
              <a:t> Selatan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162800" cy="563562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2. KEBUDAYAAN DONGSON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143000"/>
            <a:ext cx="6705600" cy="53340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Kebudayaan</a:t>
            </a:r>
            <a:r>
              <a:rPr lang="en-US" dirty="0" smtClean="0"/>
              <a:t> </a:t>
            </a:r>
            <a:r>
              <a:rPr lang="en-US" dirty="0" err="1" smtClean="0"/>
              <a:t>perunggu</a:t>
            </a:r>
            <a:r>
              <a:rPr lang="en-US" dirty="0" smtClean="0"/>
              <a:t> Asia Tenggara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kebudayaan</a:t>
            </a:r>
            <a:r>
              <a:rPr lang="en-US" dirty="0" smtClean="0"/>
              <a:t> </a:t>
            </a:r>
            <a:r>
              <a:rPr lang="en-US" dirty="0" err="1" smtClean="0"/>
              <a:t>Dongson</a:t>
            </a:r>
            <a:r>
              <a:rPr lang="en-US" dirty="0" smtClean="0"/>
              <a:t>. 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Dongson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daerah</a:t>
            </a:r>
            <a:r>
              <a:rPr lang="en-US" dirty="0" smtClean="0"/>
              <a:t> Tonkin – </a:t>
            </a:r>
            <a:r>
              <a:rPr lang="en-US" dirty="0" err="1" smtClean="0"/>
              <a:t>Indocina</a:t>
            </a:r>
            <a:r>
              <a:rPr lang="en-US" dirty="0" smtClean="0"/>
              <a:t>. 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ditemukan</a:t>
            </a:r>
            <a:r>
              <a:rPr lang="en-US" dirty="0" smtClean="0"/>
              <a:t> </a:t>
            </a:r>
            <a:r>
              <a:rPr lang="en-US" dirty="0" err="1" smtClean="0"/>
              <a:t>benda-benda</a:t>
            </a:r>
            <a:r>
              <a:rPr lang="en-US" dirty="0" smtClean="0"/>
              <a:t> </a:t>
            </a:r>
            <a:r>
              <a:rPr lang="en-US" dirty="0" err="1" smtClean="0"/>
              <a:t>perunggu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nekara</a:t>
            </a:r>
            <a:r>
              <a:rPr lang="en-US" dirty="0" smtClean="0"/>
              <a:t>,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bejana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Benda-</a:t>
            </a:r>
            <a:r>
              <a:rPr lang="en-US" dirty="0" err="1" smtClean="0"/>
              <a:t>benda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dibawa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Indonesia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bangsa</a:t>
            </a:r>
            <a:r>
              <a:rPr lang="en-US" dirty="0" smtClean="0"/>
              <a:t> </a:t>
            </a:r>
            <a:r>
              <a:rPr lang="en-US" dirty="0" err="1" smtClean="0"/>
              <a:t>Deutero</a:t>
            </a:r>
            <a:r>
              <a:rPr lang="en-US" dirty="0" smtClean="0"/>
              <a:t> </a:t>
            </a:r>
            <a:r>
              <a:rPr lang="en-US" dirty="0" err="1" smtClean="0"/>
              <a:t>Melayu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Melayu</a:t>
            </a:r>
            <a:r>
              <a:rPr lang="en-US" dirty="0" smtClean="0"/>
              <a:t> </a:t>
            </a:r>
            <a:r>
              <a:rPr lang="en-US" dirty="0" err="1" smtClean="0"/>
              <a:t>Muda</a:t>
            </a:r>
            <a:r>
              <a:rPr lang="en-US" dirty="0" smtClean="0"/>
              <a:t>. 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Mereka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Indonesia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500 SM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jalur</a:t>
            </a:r>
            <a:r>
              <a:rPr lang="en-US" dirty="0" smtClean="0"/>
              <a:t> </a:t>
            </a:r>
            <a:r>
              <a:rPr lang="en-US" dirty="0" err="1" smtClean="0"/>
              <a:t>barat</a:t>
            </a:r>
            <a:r>
              <a:rPr lang="en-US" dirty="0" smtClean="0"/>
              <a:t>. 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Benda-</a:t>
            </a:r>
            <a:r>
              <a:rPr lang="en-US" dirty="0" err="1" smtClean="0"/>
              <a:t>benda</a:t>
            </a:r>
            <a:r>
              <a:rPr lang="en-US" dirty="0" smtClean="0"/>
              <a:t> </a:t>
            </a:r>
            <a:r>
              <a:rPr lang="en-US" dirty="0" err="1" smtClean="0"/>
              <a:t>perunggu</a:t>
            </a:r>
            <a:r>
              <a:rPr lang="en-US" dirty="0" smtClean="0"/>
              <a:t> yang </a:t>
            </a:r>
            <a:r>
              <a:rPr lang="en-US" dirty="0" err="1" smtClean="0"/>
              <a:t>ditemukan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Indonesia </a:t>
            </a:r>
            <a:r>
              <a:rPr lang="en-US" dirty="0" err="1" smtClean="0"/>
              <a:t>antara</a:t>
            </a:r>
            <a:r>
              <a:rPr lang="en-US" dirty="0" smtClean="0"/>
              <a:t> lain </a:t>
            </a:r>
            <a:r>
              <a:rPr lang="en-US" dirty="0" err="1" smtClean="0"/>
              <a:t>nekara</a:t>
            </a:r>
            <a:r>
              <a:rPr lang="en-US" dirty="0" smtClean="0"/>
              <a:t>, </a:t>
            </a:r>
            <a:r>
              <a:rPr lang="en-US" dirty="0" err="1" smtClean="0"/>
              <a:t>kapak</a:t>
            </a:r>
            <a:r>
              <a:rPr lang="en-US" dirty="0" smtClean="0"/>
              <a:t> </a:t>
            </a:r>
            <a:r>
              <a:rPr lang="en-US" dirty="0" err="1" smtClean="0"/>
              <a:t>corong</a:t>
            </a:r>
            <a:r>
              <a:rPr lang="en-US" dirty="0" smtClean="0"/>
              <a:t>, </a:t>
            </a:r>
            <a:r>
              <a:rPr lang="en-US" dirty="0" err="1" smtClean="0"/>
              <a:t>moko</a:t>
            </a:r>
            <a:r>
              <a:rPr lang="en-US" dirty="0" smtClean="0"/>
              <a:t>, </a:t>
            </a:r>
            <a:r>
              <a:rPr lang="en-US" dirty="0" err="1" smtClean="0"/>
              <a:t>manik-manik</a:t>
            </a:r>
            <a:r>
              <a:rPr lang="en-US" dirty="0" smtClean="0"/>
              <a:t>, </a:t>
            </a:r>
            <a:r>
              <a:rPr lang="en-US" dirty="0" err="1" smtClean="0"/>
              <a:t>bejana</a:t>
            </a:r>
            <a:r>
              <a:rPr lang="en-US" dirty="0" smtClean="0"/>
              <a:t> </a:t>
            </a:r>
            <a:r>
              <a:rPr lang="en-US" dirty="0" err="1" smtClean="0"/>
              <a:t>perunggu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arca</a:t>
            </a:r>
            <a:r>
              <a:rPr lang="en-US" dirty="0" smtClean="0"/>
              <a:t> </a:t>
            </a:r>
            <a:r>
              <a:rPr lang="en-US" dirty="0" err="1" smtClean="0"/>
              <a:t>perunggu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274638"/>
            <a:ext cx="3962400" cy="792162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nb-NO" b="1" dirty="0" smtClean="0"/>
              <a:t>Sumber Belajar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524000"/>
            <a:ext cx="7086600" cy="5105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 </a:t>
            </a:r>
            <a:r>
              <a:rPr lang="en-US" dirty="0" err="1" smtClean="0"/>
              <a:t>Kurikulum</a:t>
            </a:r>
            <a:r>
              <a:rPr lang="en-US" dirty="0" smtClean="0"/>
              <a:t> 2013</a:t>
            </a:r>
          </a:p>
          <a:p>
            <a:r>
              <a:rPr lang="en-US" dirty="0" smtClean="0"/>
              <a:t>I </a:t>
            </a:r>
            <a:r>
              <a:rPr lang="en-US" dirty="0" err="1" smtClean="0"/>
              <a:t>Wayan</a:t>
            </a:r>
            <a:r>
              <a:rPr lang="en-US" dirty="0" smtClean="0"/>
              <a:t> </a:t>
            </a:r>
            <a:r>
              <a:rPr lang="en-US" dirty="0" err="1" smtClean="0"/>
              <a:t>Badrika</a:t>
            </a:r>
            <a:r>
              <a:rPr lang="en-US" dirty="0" smtClean="0"/>
              <a:t>, 2006 </a:t>
            </a:r>
            <a:r>
              <a:rPr lang="en-US" dirty="0" err="1" smtClean="0"/>
              <a:t>Sejarah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SMA </a:t>
            </a:r>
            <a:r>
              <a:rPr lang="en-US" dirty="0" err="1" smtClean="0"/>
              <a:t>kelas</a:t>
            </a:r>
            <a:r>
              <a:rPr lang="en-US" dirty="0" smtClean="0"/>
              <a:t> x, </a:t>
            </a:r>
            <a:r>
              <a:rPr lang="en-US" dirty="0" err="1" smtClean="0"/>
              <a:t>Jakart</a:t>
            </a:r>
            <a:r>
              <a:rPr lang="en-US" dirty="0" smtClean="0"/>
              <a:t>, </a:t>
            </a:r>
            <a:r>
              <a:rPr lang="en-US" dirty="0" err="1" smtClean="0"/>
              <a:t>Erlangga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Wahjudi</a:t>
            </a:r>
            <a:r>
              <a:rPr lang="en-US" dirty="0" smtClean="0"/>
              <a:t> </a:t>
            </a:r>
            <a:r>
              <a:rPr lang="en-US" dirty="0" err="1" smtClean="0"/>
              <a:t>Djaja</a:t>
            </a:r>
            <a:r>
              <a:rPr lang="en-US" dirty="0" smtClean="0"/>
              <a:t>, </a:t>
            </a:r>
            <a:r>
              <a:rPr lang="en-US" dirty="0" err="1" smtClean="0"/>
              <a:t>dkk</a:t>
            </a:r>
            <a:r>
              <a:rPr lang="en-US" dirty="0" smtClean="0"/>
              <a:t>, LKS, </a:t>
            </a:r>
            <a:r>
              <a:rPr lang="en-US" dirty="0" err="1" smtClean="0"/>
              <a:t>Intan</a:t>
            </a:r>
            <a:r>
              <a:rPr lang="en-US" dirty="0" smtClean="0"/>
              <a:t> </a:t>
            </a:r>
            <a:r>
              <a:rPr lang="en-US" dirty="0" err="1" smtClean="0"/>
              <a:t>Pariwara</a:t>
            </a:r>
            <a:endParaRPr lang="en-US" dirty="0" smtClean="0"/>
          </a:p>
          <a:p>
            <a:r>
              <a:rPr lang="en-US" dirty="0" err="1" smtClean="0"/>
              <a:t>Samsul</a:t>
            </a:r>
            <a:r>
              <a:rPr lang="en-US" dirty="0" smtClean="0"/>
              <a:t> </a:t>
            </a:r>
            <a:r>
              <a:rPr lang="en-US" dirty="0" err="1" smtClean="0"/>
              <a:t>Farid</a:t>
            </a:r>
            <a:r>
              <a:rPr lang="en-US" dirty="0" smtClean="0"/>
              <a:t>, 2013 SEJARAH INDONESIA </a:t>
            </a:r>
            <a:r>
              <a:rPr lang="en-US" dirty="0" err="1" smtClean="0"/>
              <a:t>untuk</a:t>
            </a:r>
            <a:r>
              <a:rPr lang="en-US" dirty="0" smtClean="0"/>
              <a:t> SMA-MA/SMK </a:t>
            </a:r>
            <a:r>
              <a:rPr lang="en-US" dirty="0" err="1" smtClean="0"/>
              <a:t>kelas</a:t>
            </a:r>
            <a:r>
              <a:rPr lang="en-US" dirty="0" smtClean="0"/>
              <a:t> x, Bandung, </a:t>
            </a:r>
            <a:r>
              <a:rPr lang="en-US" dirty="0" err="1" smtClean="0"/>
              <a:t>Yrama</a:t>
            </a:r>
            <a:r>
              <a:rPr lang="en-US" dirty="0" smtClean="0"/>
              <a:t> </a:t>
            </a:r>
            <a:r>
              <a:rPr lang="en-US" dirty="0" err="1" smtClean="0"/>
              <a:t>Widya</a:t>
            </a:r>
            <a:endParaRPr lang="en-US" dirty="0" smtClean="0"/>
          </a:p>
          <a:p>
            <a:r>
              <a:rPr lang="en-US" dirty="0" smtClean="0"/>
              <a:t>Google </a:t>
            </a:r>
            <a:r>
              <a:rPr lang="en-US" dirty="0" smtClean="0"/>
              <a:t>images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381000"/>
            <a:ext cx="6781800" cy="6096000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err="1" smtClean="0"/>
              <a:t>Disusun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 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endParaRPr lang="en-US" b="1" u="sng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>
              <a:buNone/>
            </a:pPr>
            <a:endParaRPr lang="en-US" b="1" u="sng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>
              <a:buNone/>
            </a:pPr>
            <a:endParaRPr lang="en-US" b="1" u="sng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>
              <a:buNone/>
            </a:pPr>
            <a:r>
              <a:rPr lang="en-US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YOSEF ARIF GUNAWAN, </a:t>
            </a:r>
            <a:r>
              <a:rPr lang="en-US" b="1" u="sng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S.Sos</a:t>
            </a:r>
            <a:endParaRPr lang="en-US" dirty="0" smtClean="0"/>
          </a:p>
          <a:p>
            <a:pPr algn="ctr">
              <a:buNone/>
            </a:pPr>
            <a:r>
              <a:rPr lang="en-US" sz="2000" b="1" dirty="0" smtClean="0">
                <a:latin typeface="Copperplate Gothic Light" pitchFamily="34" charset="0"/>
              </a:rPr>
              <a:t>SMA KRISTEN IMMANUEL PONTIANAK</a:t>
            </a:r>
          </a:p>
          <a:p>
            <a:pPr algn="ctr">
              <a:buNone/>
            </a:pPr>
            <a:r>
              <a:rPr lang="en-US" sz="2000" b="1" dirty="0" smtClean="0">
                <a:latin typeface="Copperplate Gothic Light" pitchFamily="34" charset="0"/>
              </a:rPr>
              <a:t>2012</a:t>
            </a:r>
          </a:p>
          <a:p>
            <a:pPr algn="ctr">
              <a:buNone/>
            </a:pPr>
            <a:endParaRPr lang="en-US" sz="2000" b="1" dirty="0" smtClean="0">
              <a:latin typeface="Copperplate Gothic Light" pitchFamily="34" charset="0"/>
            </a:endParaRPr>
          </a:p>
          <a:p>
            <a:pPr algn="ctr">
              <a:buNone/>
            </a:pPr>
            <a:endParaRPr lang="en-US" sz="2000" b="1" dirty="0" smtClean="0">
              <a:latin typeface="Copperplate Gothic Light" pitchFamily="34" charset="0"/>
            </a:endParaRPr>
          </a:p>
          <a:p>
            <a:pPr algn="ctr">
              <a:buNone/>
            </a:pPr>
            <a:r>
              <a:rPr lang="en-US" sz="2000" dirty="0" smtClean="0">
                <a:solidFill>
                  <a:srgbClr val="002060"/>
                </a:solidFill>
              </a:rPr>
              <a:t>SMART, WISE And ACCOUNTABLE</a:t>
            </a:r>
          </a:p>
          <a:p>
            <a:pPr algn="ctr">
              <a:buNone/>
            </a:pPr>
            <a:endParaRPr lang="en-US" sz="2000" b="1" dirty="0">
              <a:latin typeface="Copperplate Gothic Light" pitchFamily="34" charset="0"/>
            </a:endParaRPr>
          </a:p>
        </p:txBody>
      </p:sp>
      <p:pic>
        <p:nvPicPr>
          <p:cNvPr id="1027" name="Picture 3" descr="D:\EGO\Wisuda\100_69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600200"/>
            <a:ext cx="3048000" cy="2133600"/>
          </a:xfrm>
          <a:prstGeom prst="smileyFace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/>
          <p:cNvSpPr/>
          <p:nvPr/>
        </p:nvSpPr>
        <p:spPr>
          <a:xfrm>
            <a:off x="2133600" y="228600"/>
            <a:ext cx="6781800" cy="472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6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Brush Script MT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381000"/>
            <a:ext cx="67056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rush Script MT" pitchFamily="66" charset="0"/>
              </a:rPr>
              <a:t>Sekian</a:t>
            </a:r>
            <a:r>
              <a:rPr lang="en-US" sz="6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rush Script MT" pitchFamily="66" charset="0"/>
              </a:rPr>
              <a:t>, </a:t>
            </a:r>
          </a:p>
          <a:p>
            <a:endParaRPr lang="en-US" sz="66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Brush Script MT" pitchFamily="66" charset="0"/>
            </a:endParaRPr>
          </a:p>
          <a:p>
            <a:pPr>
              <a:tabLst>
                <a:tab pos="120650" algn="l"/>
              </a:tabLst>
            </a:pPr>
            <a:r>
              <a:rPr lang="en-US" sz="5400" b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Felix Titling" pitchFamily="82" charset="0"/>
              </a:rPr>
              <a:t>terimakasih</a:t>
            </a:r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Felix Titling" pitchFamily="82" charset="0"/>
              </a:rPr>
              <a:t> </a:t>
            </a:r>
            <a:r>
              <a:rPr lang="en-US" sz="54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Felix Titling" pitchFamily="82" charset="0"/>
              </a:rPr>
              <a:t>atas</a:t>
            </a:r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Felix Titling" pitchFamily="82" charset="0"/>
              </a:rPr>
              <a:t> </a:t>
            </a:r>
            <a:r>
              <a:rPr lang="en-US" sz="54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Felix Titling" pitchFamily="82" charset="0"/>
              </a:rPr>
              <a:t>perhatiannya</a:t>
            </a:r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Felix Titling" pitchFamily="82" charset="0"/>
              </a:rPr>
              <a:t> </a:t>
            </a:r>
          </a:p>
          <a:p>
            <a:endParaRPr lang="en-US" sz="66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Brush Script MT" pitchFamily="66" charset="0"/>
            </a:endParaRPr>
          </a:p>
          <a:p>
            <a:r>
              <a:rPr lang="en-US" sz="66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rush Script MT" pitchFamily="66" charset="0"/>
              </a:rPr>
              <a:t>Tuhan</a:t>
            </a:r>
            <a:r>
              <a:rPr lang="en-US" sz="6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rush Script MT" pitchFamily="66" charset="0"/>
              </a:rPr>
              <a:t> </a:t>
            </a:r>
            <a:r>
              <a:rPr lang="en-US" sz="66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rush Script MT" pitchFamily="66" charset="0"/>
              </a:rPr>
              <a:t>memberkati</a:t>
            </a:r>
            <a:r>
              <a:rPr lang="en-US" sz="6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rush Script MT" pitchFamily="66" charset="0"/>
              </a:rPr>
              <a:t>….</a:t>
            </a:r>
            <a:endParaRPr lang="en-US" sz="6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Brush Script MT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162800" cy="5635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66800"/>
            <a:ext cx="7162800" cy="55626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162800" cy="533400"/>
          </a:xfrm>
        </p:spPr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i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INDIKATOR</a:t>
            </a:r>
            <a:endParaRPr lang="en-US" b="1" i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914400"/>
            <a:ext cx="7162800" cy="57150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lvl="0"/>
            <a:endParaRPr lang="en-US" dirty="0" smtClean="0"/>
          </a:p>
          <a:p>
            <a:pPr marL="455613" lvl="0">
              <a:buFont typeface="Wingdings" pitchFamily="2" charset="2"/>
              <a:buChar char="q"/>
            </a:pPr>
            <a:r>
              <a:rPr lang="id-ID" dirty="0" smtClean="0"/>
              <a:t>Menjelaskan tentang asal-usul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id-ID" dirty="0" smtClean="0"/>
              <a:t>persebaran manusia di kepulauan Indonesia.</a:t>
            </a:r>
            <a:endParaRPr lang="en-US" dirty="0" smtClean="0"/>
          </a:p>
          <a:p>
            <a:pPr marL="455613">
              <a:buFont typeface="Wingdings" pitchFamily="2" charset="2"/>
              <a:buChar char="q"/>
            </a:pPr>
            <a:endParaRPr lang="en-US" dirty="0" smtClean="0"/>
          </a:p>
          <a:p>
            <a:pPr marL="455613" lvl="0">
              <a:buFont typeface="Wingdings" pitchFamily="2" charset="2"/>
              <a:buChar char="q"/>
            </a:pPr>
            <a:r>
              <a:rPr lang="id-ID" dirty="0" smtClean="0"/>
              <a:t>Membedakan proses migrasi ras bangsa </a:t>
            </a:r>
            <a:r>
              <a:rPr lang="en-US" dirty="0" smtClean="0"/>
              <a:t>Proto </a:t>
            </a:r>
            <a:r>
              <a:rPr lang="en-US" dirty="0" err="1" smtClean="0"/>
              <a:t>Melayu</a:t>
            </a:r>
            <a:r>
              <a:rPr lang="en-US" dirty="0" smtClean="0"/>
              <a:t> </a:t>
            </a:r>
            <a:r>
              <a:rPr lang="id-ID" dirty="0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Detro</a:t>
            </a:r>
            <a:r>
              <a:rPr lang="en-US" dirty="0" smtClean="0"/>
              <a:t> </a:t>
            </a:r>
            <a:r>
              <a:rPr lang="en-US" dirty="0" err="1" smtClean="0"/>
              <a:t>Melayu</a:t>
            </a:r>
            <a:r>
              <a:rPr lang="en-US" dirty="0" smtClean="0"/>
              <a:t> </a:t>
            </a:r>
            <a:r>
              <a:rPr lang="id-ID" dirty="0" smtClean="0"/>
              <a:t>Indonesia.</a:t>
            </a:r>
            <a:endParaRPr lang="en-US" dirty="0" smtClean="0"/>
          </a:p>
          <a:p>
            <a:pPr marL="455613">
              <a:buNone/>
            </a:pPr>
            <a:endParaRPr lang="en-US" dirty="0" smtClean="0"/>
          </a:p>
          <a:p>
            <a:pPr marL="455613" lvl="0">
              <a:buFont typeface="Wingdings" pitchFamily="2" charset="2"/>
              <a:buChar char="q"/>
            </a:pPr>
            <a:r>
              <a:rPr lang="id-ID" dirty="0" smtClean="0"/>
              <a:t>Membedakan pengaruh budaya Bacson Hoa - Bihn, dan Dongson terhadap perkembangan budaya masyarakat awal di kepulauan Indonesia.</a:t>
            </a:r>
            <a:endParaRPr lang="en-US" dirty="0" smtClean="0"/>
          </a:p>
          <a:p>
            <a:pPr marL="455613">
              <a:buFont typeface="Wingdings" pitchFamily="2" charset="2"/>
              <a:buChar char="q"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162800" cy="11430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latin typeface="Bernard MT Condensed" pitchFamily="18" charset="0"/>
              </a:rPr>
              <a:t>ASAL-USUL RAS BANGSA INDONESIA</a:t>
            </a:r>
            <a:endParaRPr lang="en-US" sz="3600" dirty="0">
              <a:ln>
                <a:solidFill>
                  <a:srgbClr val="FF0000"/>
                </a:solidFill>
              </a:ln>
              <a:solidFill>
                <a:schemeClr val="bg1"/>
              </a:solidFill>
              <a:latin typeface="Bernard MT Condense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371600"/>
            <a:ext cx="7162800" cy="53340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dirty="0" smtClean="0">
                <a:latin typeface="Comic Sans MS" pitchFamily="66" charset="0"/>
              </a:rPr>
              <a:t>   </a:t>
            </a:r>
          </a:p>
          <a:p>
            <a:pPr>
              <a:buFont typeface="Wingdings" pitchFamily="2" charset="2"/>
              <a:buNone/>
            </a:pPr>
            <a:r>
              <a:rPr lang="en-US" dirty="0" smtClean="0">
                <a:latin typeface="Comic Sans MS" pitchFamily="66" charset="0"/>
              </a:rPr>
              <a:t>   </a:t>
            </a:r>
            <a:r>
              <a:rPr lang="en-US" dirty="0" err="1" smtClean="0">
                <a:latin typeface="Bodoni MT Poster Compressed" pitchFamily="18" charset="0"/>
              </a:rPr>
              <a:t>Bangsa</a:t>
            </a:r>
            <a:r>
              <a:rPr lang="en-US" dirty="0" smtClean="0">
                <a:latin typeface="Bodoni MT Poster Compressed" pitchFamily="18" charset="0"/>
              </a:rPr>
              <a:t> Indonesia </a:t>
            </a:r>
            <a:r>
              <a:rPr lang="en-US" dirty="0" err="1" smtClean="0">
                <a:latin typeface="Bodoni MT Poster Compressed" pitchFamily="18" charset="0"/>
              </a:rPr>
              <a:t>termasuk</a:t>
            </a:r>
            <a:r>
              <a:rPr lang="en-US" dirty="0" smtClean="0">
                <a:latin typeface="Bodoni MT Poster Compressed" pitchFamily="18" charset="0"/>
              </a:rPr>
              <a:t> </a:t>
            </a:r>
            <a:r>
              <a:rPr lang="en-US" dirty="0" err="1" smtClean="0">
                <a:latin typeface="Bodoni MT Poster Compressed" pitchFamily="18" charset="0"/>
              </a:rPr>
              <a:t>ras</a:t>
            </a:r>
            <a:r>
              <a:rPr lang="en-US" dirty="0" smtClean="0">
                <a:latin typeface="Bodoni MT Poster Compressed" pitchFamily="18" charset="0"/>
              </a:rPr>
              <a:t> Mongoloid </a:t>
            </a:r>
            <a:r>
              <a:rPr lang="en-US" dirty="0" err="1" smtClean="0">
                <a:latin typeface="Bodoni MT Poster Compressed" pitchFamily="18" charset="0"/>
              </a:rPr>
              <a:t>terutama</a:t>
            </a:r>
            <a:r>
              <a:rPr lang="en-US" dirty="0" smtClean="0">
                <a:latin typeface="Bodoni MT Poster Compressed" pitchFamily="18" charset="0"/>
              </a:rPr>
              <a:t> Malayan Mongoloid. </a:t>
            </a:r>
          </a:p>
          <a:p>
            <a:pPr>
              <a:buFont typeface="Wingdings" pitchFamily="2" charset="2"/>
              <a:buNone/>
            </a:pPr>
            <a:endParaRPr lang="en-US" dirty="0" smtClean="0">
              <a:latin typeface="Bodoni MT Poster Compressed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dirty="0" smtClean="0">
                <a:latin typeface="Bodoni MT Poster Compressed" pitchFamily="18" charset="0"/>
              </a:rPr>
              <a:t>      </a:t>
            </a:r>
            <a:r>
              <a:rPr lang="en-US" dirty="0" err="1" smtClean="0">
                <a:latin typeface="Bodoni MT Poster Compressed" pitchFamily="18" charset="0"/>
              </a:rPr>
              <a:t>Ras</a:t>
            </a:r>
            <a:r>
              <a:rPr lang="en-US" dirty="0" smtClean="0">
                <a:latin typeface="Bodoni MT Poster Compressed" pitchFamily="18" charset="0"/>
              </a:rPr>
              <a:t> Mongoloid </a:t>
            </a:r>
            <a:r>
              <a:rPr lang="en-US" dirty="0" err="1" smtClean="0">
                <a:latin typeface="Bodoni MT Poster Compressed" pitchFamily="18" charset="0"/>
              </a:rPr>
              <a:t>mempunyai</a:t>
            </a:r>
            <a:r>
              <a:rPr lang="en-US" dirty="0" smtClean="0">
                <a:latin typeface="Bodoni MT Poster Compressed" pitchFamily="18" charset="0"/>
              </a:rPr>
              <a:t> 3 </a:t>
            </a:r>
            <a:r>
              <a:rPr lang="en-US" dirty="0" err="1" smtClean="0">
                <a:latin typeface="Bodoni MT Poster Compressed" pitchFamily="18" charset="0"/>
              </a:rPr>
              <a:t>subras</a:t>
            </a:r>
            <a:r>
              <a:rPr lang="en-US" dirty="0" smtClean="0">
                <a:latin typeface="Bodoni MT Poster Compressed" pitchFamily="18" charset="0"/>
              </a:rPr>
              <a:t> </a:t>
            </a:r>
            <a:r>
              <a:rPr lang="en-US" dirty="0" err="1" smtClean="0">
                <a:latin typeface="Bodoni MT Poster Compressed" pitchFamily="18" charset="0"/>
              </a:rPr>
              <a:t>yaitu</a:t>
            </a:r>
            <a:r>
              <a:rPr lang="en-US" dirty="0" smtClean="0">
                <a:latin typeface="Bodoni MT Poster Compressed" pitchFamily="18" charset="0"/>
              </a:rPr>
              <a:t>:</a:t>
            </a:r>
          </a:p>
          <a:p>
            <a:pPr>
              <a:buFont typeface="Wingdings" pitchFamily="2" charset="2"/>
              <a:buNone/>
            </a:pPr>
            <a:r>
              <a:rPr lang="en-US" dirty="0" smtClean="0">
                <a:latin typeface="Bodoni MT Poster Compressed" pitchFamily="18" charset="0"/>
              </a:rPr>
              <a:t>	1. </a:t>
            </a:r>
            <a:r>
              <a:rPr lang="en-US" dirty="0" err="1" smtClean="0">
                <a:latin typeface="Bodoni MT Poster Compressed" pitchFamily="18" charset="0"/>
              </a:rPr>
              <a:t>Asiatik</a:t>
            </a:r>
            <a:r>
              <a:rPr lang="en-US" dirty="0" smtClean="0">
                <a:latin typeface="Bodoni MT Poster Compressed" pitchFamily="18" charset="0"/>
              </a:rPr>
              <a:t> Mongoloid (</a:t>
            </a:r>
            <a:r>
              <a:rPr lang="en-US" dirty="0" err="1" smtClean="0">
                <a:latin typeface="Bodoni MT Poster Compressed" pitchFamily="18" charset="0"/>
              </a:rPr>
              <a:t>Cina,Jepang,Korea</a:t>
            </a:r>
            <a:r>
              <a:rPr lang="en-US" dirty="0" smtClean="0">
                <a:latin typeface="Bodoni MT Poster Compressed" pitchFamily="18" charset="0"/>
              </a:rPr>
              <a:t>)</a:t>
            </a:r>
          </a:p>
          <a:p>
            <a:pPr>
              <a:buFont typeface="Wingdings" pitchFamily="2" charset="2"/>
              <a:buNone/>
            </a:pPr>
            <a:r>
              <a:rPr lang="en-US" dirty="0" smtClean="0">
                <a:latin typeface="Bodoni MT Poster Compressed" pitchFamily="18" charset="0"/>
              </a:rPr>
              <a:t>	2. Malayan Mongoloid (</a:t>
            </a:r>
            <a:r>
              <a:rPr lang="en-US" dirty="0" err="1" smtClean="0">
                <a:latin typeface="Bodoni MT Poster Compressed" pitchFamily="18" charset="0"/>
              </a:rPr>
              <a:t>Melayu</a:t>
            </a:r>
            <a:r>
              <a:rPr lang="en-US" dirty="0" smtClean="0">
                <a:latin typeface="Bodoni MT Poster Compressed" pitchFamily="18" charset="0"/>
              </a:rPr>
              <a:t>)</a:t>
            </a:r>
          </a:p>
          <a:p>
            <a:pPr>
              <a:buFont typeface="Wingdings" pitchFamily="2" charset="2"/>
              <a:buNone/>
            </a:pPr>
            <a:r>
              <a:rPr lang="en-US" dirty="0" smtClean="0">
                <a:latin typeface="Bodoni MT Poster Compressed" pitchFamily="18" charset="0"/>
              </a:rPr>
              <a:t>	3. American Mongoloid (</a:t>
            </a:r>
            <a:r>
              <a:rPr lang="en-US" dirty="0" err="1" smtClean="0">
                <a:latin typeface="Bodoni MT Poster Compressed" pitchFamily="18" charset="0"/>
              </a:rPr>
              <a:t>Suku</a:t>
            </a:r>
            <a:r>
              <a:rPr lang="en-US" dirty="0" smtClean="0">
                <a:latin typeface="Bodoni MT Poster Compressed" pitchFamily="18" charset="0"/>
              </a:rPr>
              <a:t> Indian)</a:t>
            </a:r>
          </a:p>
          <a:p>
            <a:endParaRPr lang="en-US" dirty="0"/>
          </a:p>
        </p:txBody>
      </p:sp>
      <p:pic>
        <p:nvPicPr>
          <p:cNvPr id="1028" name="Picture 4" descr="C:\Documents and Settings\acer\My Documents\Downloads\bowl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914400"/>
            <a:ext cx="1666875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1032906">
            <a:off x="1638300" y="3238500"/>
            <a:ext cx="1524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DARATAN ASIA YUNAN UTARA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3733800" y="990600"/>
            <a:ext cx="2209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Papua </a:t>
            </a:r>
            <a:r>
              <a:rPr lang="en-US" dirty="0" err="1" smtClean="0"/>
              <a:t>Melanosoide</a:t>
            </a:r>
            <a:r>
              <a:rPr lang="en-US" dirty="0" smtClean="0"/>
              <a:t> Melanesia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3800" y="3200400"/>
            <a:ext cx="2209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Proto </a:t>
            </a:r>
            <a:r>
              <a:rPr lang="en-US" dirty="0" err="1" smtClean="0"/>
              <a:t>Melayu</a:t>
            </a:r>
            <a:r>
              <a:rPr lang="en-US" dirty="0" smtClean="0"/>
              <a:t> </a:t>
            </a:r>
            <a:r>
              <a:rPr lang="en-US" dirty="0" err="1" smtClean="0"/>
              <a:t>Melayu</a:t>
            </a:r>
            <a:r>
              <a:rPr lang="en-US" dirty="0" smtClean="0"/>
              <a:t> </a:t>
            </a:r>
            <a:r>
              <a:rPr lang="en-US" dirty="0" err="1" smtClean="0"/>
              <a:t>Tua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0" y="5410200"/>
            <a:ext cx="2209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Deutro</a:t>
            </a:r>
            <a:r>
              <a:rPr lang="en-US" dirty="0" smtClean="0"/>
              <a:t> </a:t>
            </a:r>
            <a:r>
              <a:rPr lang="en-US" dirty="0" err="1" smtClean="0"/>
              <a:t>Melayu</a:t>
            </a:r>
            <a:r>
              <a:rPr lang="en-US" dirty="0" smtClean="0"/>
              <a:t> </a:t>
            </a:r>
            <a:r>
              <a:rPr lang="en-US" dirty="0" err="1" smtClean="0"/>
              <a:t>Melayu</a:t>
            </a:r>
            <a:r>
              <a:rPr lang="en-US" dirty="0" smtClean="0"/>
              <a:t> </a:t>
            </a:r>
            <a:r>
              <a:rPr lang="en-US" dirty="0" err="1" smtClean="0"/>
              <a:t>Muda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19400" y="35052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2133600" y="2057400"/>
            <a:ext cx="2133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2209800" y="4114800"/>
            <a:ext cx="20574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77000" y="609600"/>
            <a:ext cx="2362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Wingdings" pitchFamily="2" charset="2"/>
              <a:buChar char="Ø"/>
            </a:pPr>
            <a:r>
              <a:rPr lang="en-US" sz="1600" dirty="0" err="1" smtClean="0"/>
              <a:t>Suku</a:t>
            </a:r>
            <a:r>
              <a:rPr lang="en-US" sz="1600" dirty="0" smtClean="0"/>
              <a:t> </a:t>
            </a:r>
            <a:r>
              <a:rPr lang="en-US" sz="1600" dirty="0" err="1" smtClean="0"/>
              <a:t>sakai</a:t>
            </a:r>
            <a:r>
              <a:rPr lang="en-US" sz="1600" dirty="0" smtClean="0"/>
              <a:t>/</a:t>
            </a:r>
            <a:r>
              <a:rPr lang="en-US" sz="1600" dirty="0" err="1" smtClean="0"/>
              <a:t>Siak</a:t>
            </a:r>
            <a:r>
              <a:rPr lang="en-US" sz="1600" dirty="0" smtClean="0"/>
              <a:t> </a:t>
            </a:r>
            <a:r>
              <a:rPr lang="en-US" sz="1600" dirty="0" err="1" smtClean="0"/>
              <a:t>di</a:t>
            </a:r>
            <a:r>
              <a:rPr lang="en-US" sz="1600" dirty="0" smtClean="0"/>
              <a:t> Riau</a:t>
            </a:r>
          </a:p>
          <a:p>
            <a:pPr marL="174625" indent="-174625">
              <a:buFont typeface="Wingdings" pitchFamily="2" charset="2"/>
              <a:buChar char="Ø"/>
            </a:pPr>
            <a:r>
              <a:rPr lang="en-US" sz="1600" dirty="0" err="1" smtClean="0"/>
              <a:t>Suku</a:t>
            </a:r>
            <a:r>
              <a:rPr lang="en-US" sz="1600" dirty="0" smtClean="0"/>
              <a:t> </a:t>
            </a:r>
            <a:r>
              <a:rPr lang="en-US" sz="1600" dirty="0" err="1" smtClean="0"/>
              <a:t>Kubu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anak</a:t>
            </a:r>
            <a:r>
              <a:rPr lang="en-US" sz="1600" dirty="0" smtClean="0"/>
              <a:t> </a:t>
            </a:r>
            <a:r>
              <a:rPr lang="en-US" sz="1600" dirty="0" err="1" smtClean="0"/>
              <a:t>dalam</a:t>
            </a:r>
            <a:r>
              <a:rPr lang="en-US" sz="1600" dirty="0" smtClean="0"/>
              <a:t> </a:t>
            </a:r>
            <a:r>
              <a:rPr lang="en-US" sz="1600" dirty="0" err="1" smtClean="0"/>
              <a:t>di</a:t>
            </a:r>
            <a:r>
              <a:rPr lang="en-US" sz="1600" dirty="0" smtClean="0"/>
              <a:t> Jambi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Sumsel</a:t>
            </a:r>
            <a:endParaRPr lang="en-US" sz="1600" dirty="0" smtClean="0"/>
          </a:p>
          <a:p>
            <a:pPr marL="174625" indent="-174625">
              <a:buFont typeface="Wingdings" pitchFamily="2" charset="2"/>
              <a:buChar char="Ø"/>
            </a:pPr>
            <a:r>
              <a:rPr lang="en-US" sz="1600" dirty="0" smtClean="0"/>
              <a:t>Papua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6477000" y="2438400"/>
            <a:ext cx="2438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>
              <a:buFont typeface="Wingdings" pitchFamily="2" charset="2"/>
              <a:buChar char="Ø"/>
            </a:pPr>
            <a:r>
              <a:rPr lang="en-US" sz="1600" dirty="0" smtClean="0"/>
              <a:t>Kalimantan </a:t>
            </a:r>
            <a:r>
              <a:rPr lang="en-US" sz="1600" dirty="0" err="1" smtClean="0"/>
              <a:t>suku</a:t>
            </a:r>
            <a:r>
              <a:rPr lang="en-US" sz="1600" dirty="0" smtClean="0"/>
              <a:t> </a:t>
            </a:r>
            <a:r>
              <a:rPr lang="en-US" sz="1600" dirty="0" err="1" smtClean="0"/>
              <a:t>dayak</a:t>
            </a:r>
            <a:endParaRPr lang="en-US" sz="1600" dirty="0" smtClean="0"/>
          </a:p>
          <a:p>
            <a:pPr marL="174625" indent="-174625">
              <a:buFont typeface="Wingdings" pitchFamily="2" charset="2"/>
              <a:buChar char="Ø"/>
            </a:pPr>
            <a:r>
              <a:rPr lang="en-US" sz="1600" dirty="0" smtClean="0"/>
              <a:t>Sulawesi </a:t>
            </a:r>
            <a:r>
              <a:rPr lang="en-US" sz="1600" dirty="0" err="1" smtClean="0"/>
              <a:t>Toraja</a:t>
            </a:r>
            <a:endParaRPr lang="en-US" sz="1600" dirty="0" smtClean="0"/>
          </a:p>
          <a:p>
            <a:pPr marL="174625" indent="-174625">
              <a:buFont typeface="Wingdings" pitchFamily="2" charset="2"/>
              <a:buChar char="Ø"/>
            </a:pPr>
            <a:r>
              <a:rPr lang="en-US" sz="1600" dirty="0" err="1" smtClean="0"/>
              <a:t>Nias</a:t>
            </a:r>
            <a:r>
              <a:rPr lang="en-US" sz="1600" dirty="0" smtClean="0"/>
              <a:t>/</a:t>
            </a:r>
            <a:r>
              <a:rPr lang="en-US" sz="1600" dirty="0" err="1" smtClean="0"/>
              <a:t>suku</a:t>
            </a:r>
            <a:r>
              <a:rPr lang="en-US" sz="1600" dirty="0" smtClean="0"/>
              <a:t> </a:t>
            </a:r>
            <a:r>
              <a:rPr lang="en-US" sz="1600" dirty="0" err="1" smtClean="0"/>
              <a:t>Nias</a:t>
            </a:r>
            <a:endParaRPr lang="en-US" sz="1600" dirty="0" smtClean="0"/>
          </a:p>
          <a:p>
            <a:pPr marL="174625" indent="-174625">
              <a:buFont typeface="Wingdings" pitchFamily="2" charset="2"/>
              <a:buChar char="Ø"/>
            </a:pPr>
            <a:r>
              <a:rPr lang="en-US" sz="1600" dirty="0" smtClean="0"/>
              <a:t>Lombok /</a:t>
            </a:r>
            <a:r>
              <a:rPr lang="en-US" sz="1600" dirty="0" err="1" smtClean="0"/>
              <a:t>Suku</a:t>
            </a:r>
            <a:r>
              <a:rPr lang="en-US" sz="1600" dirty="0" smtClean="0"/>
              <a:t> </a:t>
            </a:r>
            <a:r>
              <a:rPr lang="en-US" sz="1600" dirty="0" err="1" smtClean="0"/>
              <a:t>Sasak</a:t>
            </a:r>
            <a:endParaRPr lang="en-US" sz="1600" dirty="0" smtClean="0"/>
          </a:p>
          <a:p>
            <a:pPr marL="174625" indent="-174625">
              <a:buFont typeface="Wingdings" pitchFamily="2" charset="2"/>
              <a:buChar char="Ø"/>
            </a:pPr>
            <a:r>
              <a:rPr lang="en-US" sz="1600" dirty="0" smtClean="0"/>
              <a:t>Sumatera/</a:t>
            </a:r>
            <a:r>
              <a:rPr lang="en-US" sz="1600" dirty="0" err="1" smtClean="0"/>
              <a:t>suku</a:t>
            </a:r>
            <a:r>
              <a:rPr lang="en-US" sz="1600" dirty="0" smtClean="0"/>
              <a:t> </a:t>
            </a:r>
            <a:r>
              <a:rPr lang="en-US" sz="1600" dirty="0" err="1" smtClean="0"/>
              <a:t>Kubu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Batak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6553200" y="4953000"/>
            <a:ext cx="2362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/>
              <a:t>Sumatera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/>
              <a:t>Jawa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Bali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Madura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err="1" smtClean="0"/>
              <a:t>sulawesi</a:t>
            </a:r>
            <a:endParaRPr lang="en-US" sz="1600" dirty="0"/>
          </a:p>
        </p:txBody>
      </p:sp>
      <p:sp>
        <p:nvSpPr>
          <p:cNvPr id="30" name="Right Arrow 29"/>
          <p:cNvSpPr/>
          <p:nvPr/>
        </p:nvSpPr>
        <p:spPr>
          <a:xfrm>
            <a:off x="5943600" y="1066800"/>
            <a:ext cx="228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5943600" y="3200400"/>
            <a:ext cx="228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6019800" y="5410200"/>
            <a:ext cx="228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17878" y="609600"/>
            <a:ext cx="7126122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Gambar</a:t>
            </a:r>
            <a:r>
              <a:rPr lang="en-US" dirty="0" smtClean="0"/>
              <a:t> 1.33</a:t>
            </a:r>
          </a:p>
          <a:p>
            <a:r>
              <a:rPr lang="en-US" dirty="0" err="1" smtClean="0"/>
              <a:t>Peta</a:t>
            </a:r>
            <a:r>
              <a:rPr lang="en-US" dirty="0" smtClean="0"/>
              <a:t> </a:t>
            </a:r>
            <a:r>
              <a:rPr lang="en-US" dirty="0" err="1" smtClean="0"/>
              <a:t>persebaran</a:t>
            </a:r>
            <a:endParaRPr lang="en-US" dirty="0" smtClean="0"/>
          </a:p>
          <a:p>
            <a:r>
              <a:rPr lang="en-US" dirty="0" err="1" smtClean="0"/>
              <a:t>Deutro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endParaRPr lang="en-US" dirty="0" smtClean="0"/>
          </a:p>
          <a:p>
            <a:r>
              <a:rPr lang="en-US" dirty="0" err="1" smtClean="0"/>
              <a:t>Protomelayu</a:t>
            </a:r>
            <a:endParaRPr lang="en-U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7162800" cy="9445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gency FB" pitchFamily="34" charset="0"/>
              </a:rPr>
              <a:t>PETA PERSEBARAN KEBUDAYAAN MESOLITHIKUM</a:t>
            </a:r>
            <a:endParaRPr lang="en-US" sz="3600" dirty="0">
              <a:latin typeface="Agency FB" pitchFamily="34" charset="0"/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143000"/>
            <a:ext cx="7233356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2600" y="0"/>
            <a:ext cx="73914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52400"/>
            <a:ext cx="7162800" cy="6553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buNone/>
            </a:pPr>
            <a:r>
              <a:rPr lang="en-US" dirty="0" smtClean="0"/>
              <a:t>    </a:t>
            </a:r>
          </a:p>
          <a:p>
            <a:pPr>
              <a:buNone/>
            </a:pPr>
            <a:r>
              <a:rPr lang="en-US" dirty="0" smtClean="0"/>
              <a:t>    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Bangsa</a:t>
            </a:r>
            <a:r>
              <a:rPr lang="en-US" dirty="0" smtClean="0"/>
              <a:t> yang </a:t>
            </a:r>
            <a:r>
              <a:rPr lang="en-US" dirty="0" err="1" smtClean="0"/>
              <a:t>berimigrasi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Indonesia </a:t>
            </a:r>
            <a:r>
              <a:rPr lang="en-US" dirty="0" err="1" smtClean="0"/>
              <a:t>berasal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daratan</a:t>
            </a:r>
            <a:r>
              <a:rPr lang="en-US" dirty="0" smtClean="0"/>
              <a:t> Asia </a:t>
            </a:r>
            <a:r>
              <a:rPr lang="en-US" dirty="0" err="1" smtClean="0"/>
              <a:t>tepatnya</a:t>
            </a:r>
            <a:r>
              <a:rPr lang="en-US" dirty="0" smtClean="0"/>
              <a:t> </a:t>
            </a:r>
            <a:r>
              <a:rPr lang="en-US" u="sng" dirty="0" err="1" smtClean="0">
                <a:solidFill>
                  <a:srgbClr val="FF0000"/>
                </a:solidFill>
              </a:rPr>
              <a:t>Yunan</a:t>
            </a:r>
            <a:r>
              <a:rPr lang="en-US" u="sng" dirty="0" smtClean="0">
                <a:solidFill>
                  <a:srgbClr val="FF0000"/>
                </a:solidFill>
              </a:rPr>
              <a:t> Utara </a:t>
            </a:r>
            <a:r>
              <a:rPr lang="en-US" dirty="0" err="1" smtClean="0"/>
              <a:t>bergerak</a:t>
            </a:r>
            <a:r>
              <a:rPr lang="en-US" dirty="0" smtClean="0"/>
              <a:t> </a:t>
            </a:r>
            <a:r>
              <a:rPr lang="en-US" dirty="0" err="1" smtClean="0"/>
              <a:t>menuju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Selatan </a:t>
            </a:r>
            <a:r>
              <a:rPr lang="en-US" dirty="0" err="1" smtClean="0"/>
              <a:t>memasuki</a:t>
            </a:r>
            <a:r>
              <a:rPr lang="en-US" dirty="0" smtClean="0"/>
              <a:t> </a:t>
            </a:r>
            <a:r>
              <a:rPr lang="en-US" dirty="0" err="1" smtClean="0"/>
              <a:t>daerah</a:t>
            </a:r>
            <a:r>
              <a:rPr lang="en-US" dirty="0" smtClean="0"/>
              <a:t> </a:t>
            </a:r>
            <a:r>
              <a:rPr lang="en-US" dirty="0" err="1" smtClean="0"/>
              <a:t>Hindia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(Vietnam)/Indochina</a:t>
            </a:r>
            <a:br>
              <a:rPr lang="en-US" dirty="0" smtClean="0"/>
            </a:b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terus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Kepulauan</a:t>
            </a:r>
            <a:r>
              <a:rPr lang="en-US" dirty="0" smtClean="0"/>
              <a:t> Indonesia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dd515920eb54472a7f61d9a7dfb0639ebba6658f"/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3731</TotalTime>
  <Words>792</Words>
  <Application>Microsoft Office PowerPoint</Application>
  <PresentationFormat>On-screen Show (4:3)</PresentationFormat>
  <Paragraphs>189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SK-KD</vt:lpstr>
      <vt:lpstr>INDIKATOR</vt:lpstr>
      <vt:lpstr>ASAL-USUL RAS BANGSA INDONESIA</vt:lpstr>
      <vt:lpstr>Slide 5</vt:lpstr>
      <vt:lpstr>Slide 6</vt:lpstr>
      <vt:lpstr>PETA PERSEBARAN KEBUDAYAAN MESOLITHIKUM</vt:lpstr>
      <vt:lpstr>Slide 8</vt:lpstr>
      <vt:lpstr>Slide 9</vt:lpstr>
      <vt:lpstr>Slide 10</vt:lpstr>
      <vt:lpstr> Bangsa Melanisia/Papua Melanosoide berasal dari Teluk Tonkin Bacson Hoabinh </vt:lpstr>
      <vt:lpstr> Hasil kebudayaan : </vt:lpstr>
      <vt:lpstr>Bermukim dan berladang (Mesolithikum)</vt:lpstr>
      <vt:lpstr>   Proto Melayu / Melayu Tua  Merupakan ras Malayan Mongoloid  </vt:lpstr>
      <vt:lpstr>Slide 15</vt:lpstr>
      <vt:lpstr>1. Jalur Utara dan Timur</vt:lpstr>
      <vt:lpstr>kebudayaan Bacson Hoabin </vt:lpstr>
      <vt:lpstr>Hasil kebudayaan</vt:lpstr>
      <vt:lpstr>Slide 19</vt:lpstr>
      <vt:lpstr>Tradisi bangsa proto melayu</vt:lpstr>
      <vt:lpstr>Bangsa Melayu Muda/Deutro Melayu </vt:lpstr>
      <vt:lpstr>2. Jalur Barat dan Selatan</vt:lpstr>
      <vt:lpstr>2. KEBUDAYAAN DONGSON</vt:lpstr>
      <vt:lpstr>Sumber Belajar </vt:lpstr>
      <vt:lpstr>Slide 25</vt:lpstr>
      <vt:lpstr>Slide 26</vt:lpstr>
      <vt:lpstr>Contoh Soal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acer</cp:lastModifiedBy>
  <cp:revision>313</cp:revision>
  <dcterms:created xsi:type="dcterms:W3CDTF">2010-11-13T13:30:19Z</dcterms:created>
  <dcterms:modified xsi:type="dcterms:W3CDTF">2015-07-18T03:51:24Z</dcterms:modified>
</cp:coreProperties>
</file>